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32" r:id="rId4"/>
  </p:sldMasterIdLst>
  <p:notesMasterIdLst>
    <p:notesMasterId r:id="rId12"/>
  </p:notesMasterIdLst>
  <p:handoutMasterIdLst>
    <p:handoutMasterId r:id="rId13"/>
  </p:handoutMasterIdLst>
  <p:sldIdLst>
    <p:sldId id="259" r:id="rId5"/>
    <p:sldId id="261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3202" autoAdjust="0"/>
  </p:normalViewPr>
  <p:slideViewPr>
    <p:cSldViewPr snapToGrid="0">
      <p:cViewPr varScale="1">
        <p:scale>
          <a:sx n="65" d="100"/>
          <a:sy n="65" d="100"/>
        </p:scale>
        <p:origin x="504" y="66"/>
      </p:cViewPr>
      <p:guideLst/>
    </p:cSldViewPr>
  </p:slideViewPr>
  <p:outlineViewPr>
    <p:cViewPr>
      <p:scale>
        <a:sx n="33" d="100"/>
        <a:sy n="33" d="100"/>
      </p:scale>
      <p:origin x="0" y="-58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298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6D773C5-6CAA-4590-8D3A-7AB4985FDC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F9F5E6C-4FB0-4738-A30F-6A1C7707DA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363486-5731-4F72-B12C-F730B056D7EC}" type="datetime1">
              <a:rPr lang="ru-RU" smtClean="0"/>
              <a:t>27.10.2025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0F7C90-EC74-4599-B624-18AEAAAAF3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3C4103-6D6C-419E-B502-148D7875D0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EA02423-C626-461C-A8BE-E26103CAB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667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7B0CFE9-86F8-4019-AA77-F2247A5634E9}" type="datetime1">
              <a:rPr lang="ru-RU" noProof="0" smtClean="0"/>
              <a:t>27.10.2025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666E22B-85CA-45C7-86A8-A17C38B96A98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930070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ru-RU" noProof="0" smtClean="0"/>
              <a:t>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19424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2115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33852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56827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32707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45472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9794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0CF70A2-C0AD-4D28-B3EB-C43D221AD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3EE984A-7865-4092-9DD1-FA065CFE1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8" name="Рисунок 7" descr="Изображение рук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3B8F172B-7E78-455D-98E3-82DF61843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9" name="Рисунок 8" descr="Изображение цветка в руках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F50D9895-086D-4E52-B2BB-4B8D7993E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441336E-0F59-4E8E-A2B5-D62EDA718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3457" y="739600"/>
            <a:ext cx="10768226" cy="53909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7B873BD-A26D-4CB5-BED3-D95C908B8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0" y="1066800"/>
            <a:ext cx="5257800" cy="2833528"/>
          </a:xfrm>
        </p:spPr>
        <p:txBody>
          <a:bodyPr rtlCol="0" anchor="b">
            <a:normAutofit/>
          </a:bodyPr>
          <a:lstStyle/>
          <a:p>
            <a:pPr algn="l" rtl="0">
              <a:lnSpc>
                <a:spcPct val="100000"/>
              </a:lnSpc>
            </a:pPr>
            <a:endParaRPr lang="ru-RU" sz="4400" spc="120" noProof="0">
              <a:cs typeface="Posterama" panose="020B0504020200020000" pitchFamily="34" charset="0"/>
            </a:endParaRP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EF5E2EC6-688E-4202-BA23-F29BE1145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3599" y="4074784"/>
            <a:ext cx="5257799" cy="1640216"/>
          </a:xfrm>
        </p:spPr>
        <p:txBody>
          <a:bodyPr rtlCol="0" anchor="t"/>
          <a:lstStyle>
            <a:lvl1pPr marL="0" indent="0">
              <a:buNone/>
              <a:defRPr/>
            </a:lvl1pPr>
          </a:lstStyle>
          <a:p>
            <a:pPr algn="l" rtl="0">
              <a:lnSpc>
                <a:spcPct val="110000"/>
              </a:lnSpc>
            </a:pPr>
            <a:endParaRPr lang="ru-RU" sz="2200" noProof="0">
              <a:cs typeface="Segoe UI Semilight" panose="020B0402040204020203" pitchFamily="34" charset="0"/>
            </a:endParaRP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D8709CFE-7328-4CEC-A7C8-D6C8B18D6C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3232" y="740664"/>
            <a:ext cx="4745736" cy="539496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0042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раткая информ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E62CE4B-3BFB-4501-B59A-0ED68CF6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DF608493-BDCD-43BD-A3CC-24E750276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92"/>
            <a:ext cx="4524956" cy="2130552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endParaRPr lang="ru-RU" spc="120" noProof="0">
              <a:cs typeface="Posterama" panose="020B0504020200020000" pitchFamily="34" charset="0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F3B9F353-002B-4A4D-A316-70D952ED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7297"/>
            <a:ext cx="4524664" cy="3412969"/>
          </a:xfrm>
        </p:spPr>
        <p:txBody>
          <a:bodyPr rtlCol="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rtl="0">
              <a:lnSpc>
                <a:spcPct val="110000"/>
              </a:lnSpc>
            </a:pPr>
            <a:endParaRPr lang="ru-RU" sz="1800" noProof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9890B2B-FFC6-4C7C-A617-67144F1E3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255" y="0"/>
            <a:ext cx="5115697" cy="6858000"/>
          </a:xfrm>
          <a:prstGeom prst="rect">
            <a:avLst/>
          </a:prstGeom>
        </p:spPr>
      </p:pic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8CD8768C-8806-4DE0-82CC-275A2EC6D4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9592" y="740664"/>
            <a:ext cx="2798762" cy="260604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5" name="Рисунок 23">
            <a:extLst>
              <a:ext uri="{FF2B5EF4-FFF2-40B4-BE49-F238E27FC236}">
                <a16:creationId xmlns:a16="http://schemas.microsoft.com/office/drawing/2014/main" id="{68CB9DF9-86EB-48CF-B212-F2B290C56F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78824" y="740664"/>
            <a:ext cx="2798762" cy="260604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6" name="Рисунок 23">
            <a:extLst>
              <a:ext uri="{FF2B5EF4-FFF2-40B4-BE49-F238E27FC236}">
                <a16:creationId xmlns:a16="http://schemas.microsoft.com/office/drawing/2014/main" id="{554B2207-3993-41B6-AF63-EBB48DACAB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9592" y="3529584"/>
            <a:ext cx="2798762" cy="260604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7" name="Рисунок 23">
            <a:extLst>
              <a:ext uri="{FF2B5EF4-FFF2-40B4-BE49-F238E27FC236}">
                <a16:creationId xmlns:a16="http://schemas.microsoft.com/office/drawing/2014/main" id="{DE0340D8-BC7E-4431-A7A7-8D634C8A19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69680" y="3529584"/>
            <a:ext cx="2798762" cy="260604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58411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A7F5322-A9D1-4D98-A1BC-9178604AB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70C34FA-2551-4FBC-8628-350654823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394623"/>
            <a:ext cx="5996619" cy="2131033"/>
          </a:xfrm>
        </p:spPr>
        <p:txBody>
          <a:bodyPr rtlCol="0" anchor="ctr">
            <a:normAutofit/>
          </a:bodyPr>
          <a:lstStyle/>
          <a:p>
            <a:pPr algn="l" rtl="0"/>
            <a:endParaRPr lang="ru-RU" sz="4400" noProof="0">
              <a:cs typeface="Posterama" panose="020B0504020200020000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158CD79-85EA-4D75-A743-D3DB777D1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8194385" y="20961"/>
            <a:ext cx="3997615" cy="6816079"/>
            <a:chOff x="8059620" y="41922"/>
            <a:chExt cx="3997615" cy="6816077"/>
          </a:xfrm>
        </p:grpSpPr>
        <p:pic>
          <p:nvPicPr>
            <p:cNvPr id="9" name="Рисунок 8" descr="Изображение сидящей темной кошки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50D423CE-750A-48C7-B236-F510652FE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059620" y="1345934"/>
              <a:ext cx="3997615" cy="5512065"/>
            </a:xfrm>
            <a:prstGeom prst="rect">
              <a:avLst/>
            </a:prstGeom>
          </p:spPr>
        </p:pic>
        <p:pic>
          <p:nvPicPr>
            <p:cNvPr id="10" name="Рисунок 9" descr="Изображение сидящей темной кошки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F198B21E-DBB4-4FAF-85E2-0929E6BFC0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15400" y="41922"/>
              <a:ext cx="3141835" cy="6816077"/>
            </a:xfrm>
            <a:prstGeom prst="rect">
              <a:avLst/>
            </a:prstGeom>
          </p:spPr>
        </p:pic>
      </p:grp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AD9BB445-59C3-4B51-9237-1F7AC9B0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5429" y="381000"/>
            <a:ext cx="3997745" cy="2133600"/>
          </a:xfrm>
        </p:spPr>
        <p:txBody>
          <a:bodyPr rtlCol="0" anchor="ctr"/>
          <a:lstStyle>
            <a:lvl1pPr marL="0" indent="0">
              <a:buNone/>
              <a:defRPr/>
            </a:lvl1pPr>
          </a:lstStyle>
          <a:p>
            <a:pPr algn="l" rtl="0">
              <a:lnSpc>
                <a:spcPct val="110000"/>
              </a:lnSpc>
            </a:pPr>
            <a:endParaRPr lang="ru-RU" sz="2200" noProof="0">
              <a:cs typeface="Segoe UI Semilight" panose="020B0402040204020203" pitchFamily="34" charset="0"/>
            </a:endParaRP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969566B9-A8AF-4476-A32A-4AEFC46430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3816" y="2670048"/>
            <a:ext cx="5175504" cy="3639312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16" name="Рисунок 14">
            <a:extLst>
              <a:ext uri="{FF2B5EF4-FFF2-40B4-BE49-F238E27FC236}">
                <a16:creationId xmlns:a16="http://schemas.microsoft.com/office/drawing/2014/main" id="{10391AAE-35A8-4BEC-BF35-22153B1436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90488" y="2670048"/>
            <a:ext cx="5175504" cy="3639312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68165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4400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28819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601359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8695" y="1825625"/>
            <a:ext cx="5561106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825625"/>
            <a:ext cx="5561105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19947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97212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26798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5698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A7506A-23D3-4E50-B632-7D75C652F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82A1112-7DAD-487B-84EF-9F2B9F4A6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8" name="Рисунок 7" descr="Изображение рук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52E39B3F-C08C-424B-908B-8A3E017C6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9" name="Рисунок 8" descr="Изображение цветка в руках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80050DD2-3323-4041-91C6-8BFA52F38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FA34E2F-6A4E-4CFF-ACA1-994BA9CED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4276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A8B9C0BE-DE84-42B6-9610-684AC81E5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4953000" cy="2130552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endParaRPr lang="ru-RU" spc="120" noProof="0">
              <a:cs typeface="Posterama" panose="020B0504020200020000" pitchFamily="34" charset="0"/>
            </a:endParaRP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C95C06E1-E8B8-4F7A-8EB7-E594AFEE6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3352800"/>
            <a:ext cx="4953000" cy="2514600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rtl="0">
              <a:lnSpc>
                <a:spcPct val="110000"/>
              </a:lnSpc>
            </a:pPr>
            <a:endParaRPr lang="ru-RU" sz="1800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E340614F-452E-4022-B834-FFDC63466D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4848" y="813816"/>
            <a:ext cx="4617720" cy="25511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7" name="Рисунок 15">
            <a:extLst>
              <a:ext uri="{FF2B5EF4-FFF2-40B4-BE49-F238E27FC236}">
                <a16:creationId xmlns:a16="http://schemas.microsoft.com/office/drawing/2014/main" id="{C9F0368A-AE83-428C-ABF7-694386AB62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84848" y="3465576"/>
            <a:ext cx="4617720" cy="25511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4084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253A4E8-5A11-4C9C-8FC8-9D78AB5D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7" name="Рисунок 6" descr="Изображение рук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77D633C1-4A46-44EA-B1E7-96EA9C44C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8" name="Рисунок 7" descr="Изображение цветка в руках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89667DF8-B73B-497B-95A4-5212EE667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A3C8E6-EF45-4F18-A0CB-F0527540D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92"/>
            <a:ext cx="4953000" cy="2130552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endParaRPr lang="ru-RU" spc="120" noProof="0" dirty="0">
              <a:cs typeface="Posterama" panose="020B0504020200020000" pitchFamily="34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50CA1F7B-7E1E-4745-8E06-38C79906E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4912"/>
            <a:ext cx="4952681" cy="3410712"/>
          </a:xfrm>
        </p:spPr>
        <p:txBody>
          <a:bodyPr rtlCol="0" anchor="t" anchorCtr="0">
            <a:normAutofit/>
          </a:bodyPr>
          <a:lstStyle>
            <a:lvl1pPr marL="0" indent="0">
              <a:buNone/>
              <a:defRPr/>
            </a:lvl1pPr>
          </a:lstStyle>
          <a:p>
            <a:pPr rtl="0">
              <a:lnSpc>
                <a:spcPct val="110000"/>
              </a:lnSpc>
            </a:pPr>
            <a:endParaRPr lang="ru-RU" sz="1800" noProof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C027CA11-7EE7-4C3B-AF4D-F50756E4EF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6600" y="568324"/>
            <a:ext cx="4727448" cy="57150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1826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рыв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9FC3DD-D5CF-4D3A-AD62-2D9AD0EA2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A543720-E70E-42D7-9835-39FDFE40F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77000" y="0"/>
            <a:ext cx="5711952" cy="5071492"/>
            <a:chOff x="4464881" y="0"/>
            <a:chExt cx="7724071" cy="6858000"/>
          </a:xfrm>
        </p:grpSpPr>
        <p:pic>
          <p:nvPicPr>
            <p:cNvPr id="8" name="Рисунок 7" descr="Изображение рук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7D5BA9D0-B4FD-4CD7-8F18-76506E972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9" name="Рисунок 8" descr="Изображение цветка в руках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7D2067D9-0848-4BAA-996E-BE1236E04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B87D7AA-E59B-441F-B5EC-E9828C1ED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876" y="304801"/>
            <a:ext cx="9601200" cy="2301875"/>
          </a:xfrm>
        </p:spPr>
        <p:txBody>
          <a:bodyPr rtlCol="0" anchor="b">
            <a:normAutofit/>
          </a:bodyPr>
          <a:lstStyle>
            <a:lvl1pPr algn="ctr">
              <a:defRPr/>
            </a:lvl1pPr>
          </a:lstStyle>
          <a:p>
            <a:pPr rtl="0">
              <a:lnSpc>
                <a:spcPct val="100000"/>
              </a:lnSpc>
            </a:pPr>
            <a:endParaRPr lang="ru-RU" sz="4400" spc="120" noProof="0" dirty="0">
              <a:cs typeface="Posterama" panose="020B0504020200020000" pitchFamily="34" charset="0"/>
            </a:endParaRP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70806D6C-F8DC-4FFA-9381-5620B7391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76" y="2743201"/>
            <a:ext cx="8763001" cy="914400"/>
          </a:xfrm>
        </p:spPr>
        <p:txBody>
          <a:bodyPr rtlCol="0" anchor="t"/>
          <a:lstStyle>
            <a:lvl1pPr marL="0" indent="0" algn="ctr">
              <a:buNone/>
              <a:defRPr/>
            </a:lvl1pPr>
          </a:lstStyle>
          <a:p>
            <a:pPr rtl="0">
              <a:lnSpc>
                <a:spcPct val="110000"/>
              </a:lnSpc>
            </a:pPr>
            <a:endParaRPr lang="ru-RU" sz="2200" noProof="0">
              <a:cs typeface="Segoe UI Semilight" panose="020B0402040204020203" pitchFamily="34" charset="0"/>
            </a:endParaRPr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A5095252-A020-4AA1-9BB3-013288AE3F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886200"/>
            <a:ext cx="4059936" cy="29718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7" name="Рисунок 15">
            <a:extLst>
              <a:ext uri="{FF2B5EF4-FFF2-40B4-BE49-F238E27FC236}">
                <a16:creationId xmlns:a16="http://schemas.microsoft.com/office/drawing/2014/main" id="{17FBAD15-0D00-46EC-B530-EF6195F42D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50792" y="3886200"/>
            <a:ext cx="4087368" cy="29718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8" name="Рисунок 15">
            <a:extLst>
              <a:ext uri="{FF2B5EF4-FFF2-40B4-BE49-F238E27FC236}">
                <a16:creationId xmlns:a16="http://schemas.microsoft.com/office/drawing/2014/main" id="{0F93F034-901D-43B1-89E9-6291A86787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32064" y="3886200"/>
            <a:ext cx="4059936" cy="29718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66522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3406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7" name="Рисунок 23">
            <a:extLst>
              <a:ext uri="{FF2B5EF4-FFF2-40B4-BE49-F238E27FC236}">
                <a16:creationId xmlns:a16="http://schemas.microsoft.com/office/drawing/2014/main" id="{A342208A-7F52-4C16-BF8A-A70CD85DC1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4202" y="2648816"/>
            <a:ext cx="2624328" cy="180136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8" name="Текст 28">
            <a:extLst>
              <a:ext uri="{FF2B5EF4-FFF2-40B4-BE49-F238E27FC236}">
                <a16:creationId xmlns:a16="http://schemas.microsoft.com/office/drawing/2014/main" id="{59209785-A2FF-4005-B08B-066B494ED5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677" y="4749272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9" name="Текст 28">
            <a:extLst>
              <a:ext uri="{FF2B5EF4-FFF2-40B4-BE49-F238E27FC236}">
                <a16:creationId xmlns:a16="http://schemas.microsoft.com/office/drawing/2014/main" id="{093D08DD-AE30-4184-B3A7-CBAB807C66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677" y="5143581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10" name="Рисунок 23">
            <a:extLst>
              <a:ext uri="{FF2B5EF4-FFF2-40B4-BE49-F238E27FC236}">
                <a16:creationId xmlns:a16="http://schemas.microsoft.com/office/drawing/2014/main" id="{CA1F7BAF-57A3-4F79-B170-D95EF59347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1870" y="2659090"/>
            <a:ext cx="2624328" cy="180136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11" name="Текст 28">
            <a:extLst>
              <a:ext uri="{FF2B5EF4-FFF2-40B4-BE49-F238E27FC236}">
                <a16:creationId xmlns:a16="http://schemas.microsoft.com/office/drawing/2014/main" id="{0E272F39-6650-4251-818A-CAF1034A26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2320" y="4749272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2" name="Текст 28">
            <a:extLst>
              <a:ext uri="{FF2B5EF4-FFF2-40B4-BE49-F238E27FC236}">
                <a16:creationId xmlns:a16="http://schemas.microsoft.com/office/drawing/2014/main" id="{F2E24AEA-7B80-4897-A646-36D3F07A3E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2320" y="5143581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13" name="Рисунок 23">
            <a:extLst>
              <a:ext uri="{FF2B5EF4-FFF2-40B4-BE49-F238E27FC236}">
                <a16:creationId xmlns:a16="http://schemas.microsoft.com/office/drawing/2014/main" id="{2A98750D-61F1-4F11-81A7-783F04218E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27020" y="2659090"/>
            <a:ext cx="2624328" cy="180136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14" name="Текст 28">
            <a:extLst>
              <a:ext uri="{FF2B5EF4-FFF2-40B4-BE49-F238E27FC236}">
                <a16:creationId xmlns:a16="http://schemas.microsoft.com/office/drawing/2014/main" id="{EE32408B-5DEA-4E1C-A16B-9931CE46D4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35064" y="4749272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5" name="Текст 28">
            <a:extLst>
              <a:ext uri="{FF2B5EF4-FFF2-40B4-BE49-F238E27FC236}">
                <a16:creationId xmlns:a16="http://schemas.microsoft.com/office/drawing/2014/main" id="{0917A361-2187-4AB6-A1E4-6B0E4E6650E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5064" y="5143581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16" name="Рисунок 23">
            <a:extLst>
              <a:ext uri="{FF2B5EF4-FFF2-40B4-BE49-F238E27FC236}">
                <a16:creationId xmlns:a16="http://schemas.microsoft.com/office/drawing/2014/main" id="{11DA2664-78E4-4126-9534-E718C9E877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3391" y="2631493"/>
            <a:ext cx="2624328" cy="180136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17" name="Текст 28">
            <a:extLst>
              <a:ext uri="{FF2B5EF4-FFF2-40B4-BE49-F238E27FC236}">
                <a16:creationId xmlns:a16="http://schemas.microsoft.com/office/drawing/2014/main" id="{FD4B7AF1-C573-42D5-A6AC-9CDE36C2B5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13391" y="4749272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8" name="Текст 28">
            <a:extLst>
              <a:ext uri="{FF2B5EF4-FFF2-40B4-BE49-F238E27FC236}">
                <a16:creationId xmlns:a16="http://schemas.microsoft.com/office/drawing/2014/main" id="{60E2206A-3CD1-417B-82DB-28AC9CB2FC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13391" y="5143581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48410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62BDFDF-C29B-490D-B7E4-913596711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733B2E6-29D0-4249-A0A5-82013CE16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8" name="Рисунок 7" descr="Изображение рук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13AED3CD-2B31-49BC-BC04-850E0AD36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9" name="Рисунок 8" descr="Изображение цветка в руках&#10;&#10;Описание сформировано автоматически">
              <a:extLst>
                <a:ext uri="{FF2B5EF4-FFF2-40B4-BE49-F238E27FC236}">
                  <a16:creationId xmlns:a16="http://schemas.microsoft.com/office/drawing/2014/main" id="{D5FE2C96-BB8F-4A14-88E4-C871D91E2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F2C506E-3A15-4D88-8C7E-AE65D21F1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1228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352D6351-AB6F-490B-97F2-D51C1478A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223" y="1066800"/>
            <a:ext cx="5367527" cy="2833528"/>
          </a:xfrm>
        </p:spPr>
        <p:txBody>
          <a:bodyPr rtlCol="0" anchor="b">
            <a:normAutofit/>
          </a:bodyPr>
          <a:lstStyle/>
          <a:p>
            <a:pPr algn="l" rtl="0">
              <a:lnSpc>
                <a:spcPct val="100000"/>
              </a:lnSpc>
            </a:pPr>
            <a:endParaRPr lang="ru-RU" sz="4400" spc="120" noProof="0">
              <a:cs typeface="Posterama" panose="020B0504020200020000" pitchFamily="34" charset="0"/>
            </a:endParaRP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EF760311-9637-47CC-B0E7-6C8C307C6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1223" y="4074784"/>
            <a:ext cx="5367526" cy="1640216"/>
          </a:xfrm>
        </p:spPr>
        <p:txBody>
          <a:bodyPr rtlCol="0" anchor="t"/>
          <a:lstStyle>
            <a:lvl1pPr marL="0" indent="0">
              <a:buNone/>
              <a:defRPr/>
            </a:lvl1pPr>
          </a:lstStyle>
          <a:p>
            <a:pPr algn="l" rtl="0">
              <a:lnSpc>
                <a:spcPct val="110000"/>
              </a:lnSpc>
            </a:pPr>
            <a:endParaRPr lang="ru-RU" sz="2200" noProof="0">
              <a:cs typeface="Segoe UI Semilight" panose="020B0402040204020203" pitchFamily="34" charset="0"/>
            </a:endParaRPr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89734E01-4E64-484E-9728-EF69422CB1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13448" y="1014984"/>
            <a:ext cx="4123944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7" name="Рисунок 15">
            <a:extLst>
              <a:ext uri="{FF2B5EF4-FFF2-40B4-BE49-F238E27FC236}">
                <a16:creationId xmlns:a16="http://schemas.microsoft.com/office/drawing/2014/main" id="{7CA897AB-A280-4B5A-BEF5-C5D11D6535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13448" y="3511296"/>
            <a:ext cx="4123944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8201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5256" y="1752600"/>
            <a:ext cx="5532319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5256" y="2666999"/>
            <a:ext cx="5532319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52600"/>
            <a:ext cx="5561106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666999"/>
            <a:ext cx="5561106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24541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5256" y="175260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5256" y="2666999"/>
            <a:ext cx="3291840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53361" y="175260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53361" y="2666999"/>
            <a:ext cx="3291840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17999667-FDE9-4EC7-9EF8-E64C5DA4B1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41466" y="1757319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Объект 5">
            <a:extLst>
              <a:ext uri="{FF2B5EF4-FFF2-40B4-BE49-F238E27FC236}">
                <a16:creationId xmlns:a16="http://schemas.microsoft.com/office/drawing/2014/main" id="{54466FB3-35A6-4045-8C46-5F6399D7B4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441466" y="2671718"/>
            <a:ext cx="3291840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2047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/>
              <a:t>20ГГ</a:t>
            </a:r>
            <a:endParaRPr lang="ru-RU" noProof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/>
              <a:t>Образец текста нижнего колонтитула</a:t>
            </a:r>
            <a:endParaRPr lang="ru-RU" noProof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3B850FF-6169-4056-8077-06FFA93A5366}" type="slidenum">
              <a:rPr lang="ru-RU" noProof="0" smtClean="0"/>
              <a:pPr/>
              <a:t>‹#›</a:t>
            </a:fld>
            <a:endParaRPr lang="ru-RU" noProof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Рисунок 13" descr="Изображение в положении сидя&#10;&#10;Описание сформировано автоматически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46" r:id="rId4"/>
    <p:sldLayoutId id="2147483734" r:id="rId5"/>
    <p:sldLayoutId id="2147483753" r:id="rId6"/>
    <p:sldLayoutId id="2147483752" r:id="rId7"/>
    <p:sldLayoutId id="2147483737" r:id="rId8"/>
    <p:sldLayoutId id="2147483750" r:id="rId9"/>
    <p:sldLayoutId id="2147483745" r:id="rId10"/>
    <p:sldLayoutId id="2147483751" r:id="rId11"/>
    <p:sldLayoutId id="2147483733" r:id="rId12"/>
    <p:sldLayoutId id="2147483744" r:id="rId13"/>
    <p:sldLayoutId id="2147483736" r:id="rId14"/>
    <p:sldLayoutId id="2147483739" r:id="rId15"/>
    <p:sldLayoutId id="2147483740" r:id="rId16"/>
    <p:sldLayoutId id="2147483741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D11A3B9-EE6C-4B4E-C8E4-2742E6810004}"/>
              </a:ext>
            </a:extLst>
          </p:cNvPr>
          <p:cNvSpPr txBox="1"/>
          <p:nvPr/>
        </p:nvSpPr>
        <p:spPr>
          <a:xfrm>
            <a:off x="2168013" y="811161"/>
            <a:ext cx="85098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СРЕДНЯЯ ОБЩЕОБРАЗОВАТЕЛЬНАЯ ШКОЛА №2 пгт СЕРЫШЕВО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Структурное подразделение детский сад №3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DA01D0-BD28-2771-4688-6873E4D5332E}"/>
              </a:ext>
            </a:extLst>
          </p:cNvPr>
          <p:cNvSpPr txBox="1"/>
          <p:nvPr/>
        </p:nvSpPr>
        <p:spPr>
          <a:xfrm>
            <a:off x="1725561" y="2344995"/>
            <a:ext cx="91439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«Использование кубиков Блума для вовлечения</a:t>
            </a:r>
            <a:b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родителей в единое образовательное пространство».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7D1AC74-777B-466C-5954-7A81E2E42C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8402" b="28402"/>
          <a:stretch>
            <a:fillRect/>
          </a:stretch>
        </p:blipFill>
        <p:spPr>
          <a:xfrm>
            <a:off x="1017639" y="3520239"/>
            <a:ext cx="4527755" cy="2544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6D8F810-9E1D-4BC5-3478-6F1F87BAC88C}"/>
              </a:ext>
            </a:extLst>
          </p:cNvPr>
          <p:cNvSpPr txBox="1"/>
          <p:nvPr/>
        </p:nvSpPr>
        <p:spPr>
          <a:xfrm flipH="1" flipV="1">
            <a:off x="9147686" y="4166569"/>
            <a:ext cx="2267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574CBB-2698-A449-4BD6-6066DD4576C5}"/>
              </a:ext>
            </a:extLst>
          </p:cNvPr>
          <p:cNvSpPr txBox="1"/>
          <p:nvPr/>
        </p:nvSpPr>
        <p:spPr>
          <a:xfrm>
            <a:off x="7418439" y="5319634"/>
            <a:ext cx="36465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Вахрушева М.Н.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3229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0CE557-F1AD-4305-4148-C98A571CF1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6179" b="6179"/>
          <a:stretch>
            <a:fillRect/>
          </a:stretch>
        </p:blipFill>
        <p:spPr>
          <a:xfrm>
            <a:off x="7026247" y="567557"/>
            <a:ext cx="4734098" cy="5722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4491E2-16FF-4A84-EE21-ADB24656EE04}"/>
              </a:ext>
            </a:extLst>
          </p:cNvPr>
          <p:cNvSpPr txBox="1"/>
          <p:nvPr/>
        </p:nvSpPr>
        <p:spPr>
          <a:xfrm>
            <a:off x="645241" y="828818"/>
            <a:ext cx="6098458" cy="1291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Семья – важнейший институт социализации, и активное участие родителей в образовательном процессе ребенка оказывает огромное влияние на его успешность и развитие. 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CC20E7-81F9-7683-7293-4D5FC9E4E92B}"/>
              </a:ext>
            </a:extLst>
          </p:cNvPr>
          <p:cNvSpPr txBox="1"/>
          <p:nvPr/>
        </p:nvSpPr>
        <p:spPr>
          <a:xfrm>
            <a:off x="406110" y="2247121"/>
            <a:ext cx="6098458" cy="378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449580">
              <a:lnSpc>
                <a:spcPct val="150000"/>
              </a:lnSpc>
              <a:spcBef>
                <a:spcPts val="1200"/>
              </a:spcBef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Кубик Блума – это методика, направленная на развитие критического мышления и умения задавать вопросы. Инструмент назван в честь американского психолога и педагога Бенджамина Блума, разработавшего таксономию учебных целей, которую и положили в основу этой техники. Кубик Блума – это, по сути, игра, которая помогает разложить сложную тему на простые вопросы, стимулируя глубокий анализ и понимание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1703968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5E6AFF-1623-3704-E0BE-C9F39C998E07}"/>
              </a:ext>
            </a:extLst>
          </p:cNvPr>
          <p:cNvSpPr txBox="1"/>
          <p:nvPr/>
        </p:nvSpPr>
        <p:spPr>
          <a:xfrm>
            <a:off x="530942" y="545691"/>
            <a:ext cx="11031793" cy="3053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18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Таксономия</a:t>
            </a:r>
            <a:r>
              <a:rPr lang="ru-RU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наука о классификации сложных иерархических систем. Так же называют и сам принцип организации объектов от низшего к высшему. Часто его изображают в виде древовидной структуры или пирамиды.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Таксономия Блума — это система учебных целей, которые классифицированы по принципу «от простого к сложному».</a:t>
            </a:r>
          </a:p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18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Критическое мышление </a:t>
            </a:r>
            <a:r>
              <a:rPr lang="ru-RU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особая методика обучения, которая отвечает на вопрос: как учить мыслить.</a:t>
            </a:r>
          </a:p>
        </p:txBody>
      </p:sp>
      <p:pic>
        <p:nvPicPr>
          <p:cNvPr id="9" name="Рисунок 8" descr="Изображение выглядит как текс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225C3B0A-DB26-7473-87A1-FCE84F65B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710" y="3723961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9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67526B-60DD-CEA3-923B-348A69EC4379}"/>
              </a:ext>
            </a:extLst>
          </p:cNvPr>
          <p:cNvSpPr txBox="1"/>
          <p:nvPr/>
        </p:nvSpPr>
        <p:spPr>
          <a:xfrm>
            <a:off x="117986" y="1032387"/>
            <a:ext cx="11680723" cy="3271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Каждая грань кубика предлагает вопрос, относящийся к разному уровню познавательной деятельности: знание, понимание, применение, анализ, синтез, оценка. Например, при обсуждении новой темы в детском саду, родителям предлагается ответить на вопросы: "Что нового вы узнали об этом?", (знание), "Как это связано с вашим опытом?", (понимание), "Где это можно применить на практике дома?", (применение), "Какие плюсы и минусы вы видите?", (анализ), "Что бы вы изменили?", (синтез), "Насколько это важно для развития ребенка?", (оценка). Результат? Родители не просто пассивные слушатели, а активные участники обсуждения.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3167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2DCBDE-38FF-536F-E2DC-80765C363FE4}"/>
              </a:ext>
            </a:extLst>
          </p:cNvPr>
          <p:cNvSpPr txBox="1"/>
          <p:nvPr/>
        </p:nvSpPr>
        <p:spPr>
          <a:xfrm>
            <a:off x="438765" y="826231"/>
            <a:ext cx="6035777" cy="4662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Регулярное использование кубиков Блума способствует развитию критического мышления у родителей, что положительно сказывается и на их общении с детьми дома. Родители начинают задавать более глубокие и значимые вопросы, стимулируя познавательный интерес ребенка и помогая ему самостоятельно находить ответы. Это особенно важно в эпоху информационного перенасыщения, когда умение анализировать и оценивать информацию становится ключевым навыком.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7EAB60-EFA3-083E-14AF-1A79A6584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366903" y="711981"/>
            <a:ext cx="3668006" cy="4890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3425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2DCBDE-38FF-536F-E2DC-80765C363FE4}"/>
              </a:ext>
            </a:extLst>
          </p:cNvPr>
          <p:cNvSpPr txBox="1"/>
          <p:nvPr/>
        </p:nvSpPr>
        <p:spPr>
          <a:xfrm>
            <a:off x="438765" y="826231"/>
            <a:ext cx="6035777" cy="507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3AA7DB-78C7-5A59-726A-3F385092D72F}"/>
              </a:ext>
            </a:extLst>
          </p:cNvPr>
          <p:cNvSpPr txBox="1"/>
          <p:nvPr/>
        </p:nvSpPr>
        <p:spPr>
          <a:xfrm>
            <a:off x="309716" y="560439"/>
            <a:ext cx="11194026" cy="2353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заключение хочу подчеркнуть, что кубики Блума – это не просто методика, а философия партнерства, основанная на уважении, доверии и взаимной ответственности. Используя этот инструмент, мы можем не только повысить вовлеченность родителей в образовательный процесс, но и создать крепкое, сплоченное сообщество, объединенное общей целью – успешным развитием наших детей.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2CD6A1-E61E-5B8D-1A5D-EDE5206BA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615" y="2691199"/>
            <a:ext cx="5409544" cy="3606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4550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2DCBDE-38FF-536F-E2DC-80765C363FE4}"/>
              </a:ext>
            </a:extLst>
          </p:cNvPr>
          <p:cNvSpPr txBox="1"/>
          <p:nvPr/>
        </p:nvSpPr>
        <p:spPr>
          <a:xfrm>
            <a:off x="438765" y="826231"/>
            <a:ext cx="6035777" cy="507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 descr="Изображение выглядит как текст, облако, небо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153F7C65-3784-0333-7DF6-7732DF263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0"/>
            <a:ext cx="12192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09728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EFF82A-2FA9-4126-8B42-749013CDA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A6A2B0-0AA5-4A3C-A463-A9815E212A83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E9A1E4C-8388-4821-B0C4-BDD29A5F03A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_DappledVTI</Template>
  <TotalTime>0</TotalTime>
  <Words>447</Words>
  <Application>Microsoft Office PowerPoint</Application>
  <PresentationFormat>Широкоэкранный</PresentationFormat>
  <Paragraphs>22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Posterama</vt:lpstr>
      <vt:lpstr>Segoe UI Semilight</vt:lpstr>
      <vt:lpstr>Times New Roman</vt:lpstr>
      <vt:lpstr>DappledVTI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2021-04-22T19:30:46Z</dcterms:created>
  <dcterms:modified xsi:type="dcterms:W3CDTF">2025-10-27T06:48:53Z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