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70" r:id="rId3"/>
    <p:sldId id="274" r:id="rId4"/>
    <p:sldId id="271" r:id="rId5"/>
    <p:sldId id="272" r:id="rId6"/>
    <p:sldId id="275" r:id="rId7"/>
    <p:sldId id="276" r:id="rId8"/>
    <p:sldId id="277" r:id="rId9"/>
    <p:sldId id="278" r:id="rId1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A125458E-2639-496D-B258-C8FE91100C62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ED0D433-C3F6-47C2-B3BC-FE05BAC71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689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5B97068-2D18-4504-8FE4-5099139143C5}" type="datetimeFigureOut">
              <a:rPr lang="ru-RU" smtClean="0"/>
              <a:t>15.12.2024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4D019DD-D268-490B-BDD5-56EA44A90BE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79" y="5085184"/>
            <a:ext cx="3024336" cy="1080120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4"/>
          </a:lnRef>
          <a:fillRef idx="1002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25000" lnSpcReduction="2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8000" b="1" cap="none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                            </a:t>
            </a:r>
            <a:r>
              <a:rPr lang="ru-RU" sz="80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Подготовила:</a:t>
            </a:r>
          </a:p>
          <a:p>
            <a:r>
              <a:rPr lang="ru-RU" sz="80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                                        Вахрушева М.Н</a:t>
            </a:r>
            <a:r>
              <a:rPr lang="ru-RU" sz="2200" b="1" cap="none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4" y="1124744"/>
            <a:ext cx="7711711" cy="36004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br>
              <a:rPr lang="ru-RU" sz="88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br>
              <a:rPr lang="ru-RU" sz="88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br>
              <a:rPr lang="ru-RU" sz="88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br>
              <a:rPr lang="ru-RU" sz="88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br>
              <a:rPr lang="ru-RU" sz="88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br>
              <a:rPr lang="ru-RU" sz="88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br>
              <a:rPr lang="ru-RU" sz="88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br>
              <a:rPr lang="ru-RU" sz="88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br>
              <a:rPr lang="ru-RU" sz="88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9600" b="1" dirty="0">
                <a:solidFill>
                  <a:srgbClr val="0070C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Детям о Фруктах</a:t>
            </a:r>
          </a:p>
        </p:txBody>
      </p:sp>
    </p:spTree>
    <p:extLst>
      <p:ext uri="{BB962C8B-B14F-4D97-AF65-F5344CB8AC3E}">
        <p14:creationId xmlns:p14="http://schemas.microsoft.com/office/powerpoint/2010/main" val="139622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3"/>
            <a:ext cx="9143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805" y="692696"/>
            <a:ext cx="6553200" cy="1224136"/>
          </a:xfrm>
        </p:spPr>
        <p:txBody>
          <a:bodyPr>
            <a:normAutofit/>
          </a:bodyPr>
          <a:lstStyle/>
          <a:p>
            <a:r>
              <a:rPr lang="ru-RU" sz="44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Загадки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1556792"/>
            <a:ext cx="7567696" cy="2016224"/>
          </a:xfrm>
        </p:spPr>
        <p:txBody>
          <a:bodyPr/>
          <a:lstStyle/>
          <a:p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груша, яблоко, банан,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Ананас из жарких стран.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Эти вкусные продукты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Вместе все зовутся…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1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3356992"/>
            <a:ext cx="3064894" cy="2554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268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3"/>
            <a:ext cx="9143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805" y="692696"/>
            <a:ext cx="6553200" cy="1224136"/>
          </a:xfrm>
        </p:spPr>
        <p:txBody>
          <a:bodyPr>
            <a:normAutofit/>
          </a:bodyPr>
          <a:lstStyle/>
          <a:p>
            <a:r>
              <a:rPr lang="ru-RU" sz="44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Загадки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620688"/>
            <a:ext cx="7567695" cy="3240360"/>
          </a:xfrm>
        </p:spPr>
        <p:txBody>
          <a:bodyPr/>
          <a:lstStyle/>
          <a:p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Круглое , румяное,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сочное и сладкое,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очень ароматное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наливное, гладкое,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тяжелое, большое –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это такое?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1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5442" y="3429632"/>
            <a:ext cx="2428984" cy="2809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123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3"/>
            <a:ext cx="9143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805" y="692696"/>
            <a:ext cx="6553200" cy="1224136"/>
          </a:xfrm>
        </p:spPr>
        <p:txBody>
          <a:bodyPr>
            <a:normAutofit/>
          </a:bodyPr>
          <a:lstStyle/>
          <a:p>
            <a:r>
              <a:rPr lang="ru-RU" sz="44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Загадки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1556792"/>
            <a:ext cx="7567696" cy="1656184"/>
          </a:xfrm>
        </p:spPr>
        <p:txBody>
          <a:bodyPr/>
          <a:lstStyle/>
          <a:p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 вкусная и сочная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 похожа – спору нет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светящийся предмет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1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852936"/>
            <a:ext cx="3728936" cy="3301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314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3"/>
            <a:ext cx="9143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805" y="692696"/>
            <a:ext cx="6553200" cy="1224136"/>
          </a:xfrm>
        </p:spPr>
        <p:txBody>
          <a:bodyPr>
            <a:normAutofit/>
          </a:bodyPr>
          <a:lstStyle/>
          <a:p>
            <a:r>
              <a:rPr lang="ru-RU" sz="44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Загадки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1556792"/>
            <a:ext cx="7567696" cy="1656184"/>
          </a:xfrm>
        </p:spPr>
        <p:txBody>
          <a:bodyPr/>
          <a:lstStyle/>
          <a:p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ярко-желтый, ароматный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кислый, но на вкус приятный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вкусен очень с чаем он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называется…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1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2852936"/>
            <a:ext cx="3182252" cy="30746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177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3"/>
            <a:ext cx="9143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805" y="692696"/>
            <a:ext cx="6553200" cy="1224136"/>
          </a:xfrm>
        </p:spPr>
        <p:txBody>
          <a:bodyPr>
            <a:normAutofit/>
          </a:bodyPr>
          <a:lstStyle/>
          <a:p>
            <a:r>
              <a:rPr lang="ru-RU" sz="44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Загадки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7" y="260648"/>
            <a:ext cx="7488833" cy="2952328"/>
          </a:xfrm>
        </p:spPr>
        <p:txBody>
          <a:bodyPr/>
          <a:lstStyle/>
          <a:p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Огурцы они как будто,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Только связками растут,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на завтрак эти фрукты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Обезьянам подают.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1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2852936"/>
            <a:ext cx="4122205" cy="3091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136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3"/>
            <a:ext cx="9143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805" y="692696"/>
            <a:ext cx="6553200" cy="1224136"/>
          </a:xfrm>
        </p:spPr>
        <p:txBody>
          <a:bodyPr>
            <a:normAutofit/>
          </a:bodyPr>
          <a:lstStyle/>
          <a:p>
            <a:r>
              <a:rPr lang="ru-RU" sz="44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Загадки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7" y="260648"/>
            <a:ext cx="7488833" cy="3672408"/>
          </a:xfrm>
        </p:spPr>
        <p:txBody>
          <a:bodyPr/>
          <a:lstStyle/>
          <a:p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оранжевой кожей,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мячик похожий,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 в центре не пусто,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 сочно и вкусно.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1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546" y="3068960"/>
            <a:ext cx="4667250" cy="3105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953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3"/>
            <a:ext cx="9143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805" y="692696"/>
            <a:ext cx="6553200" cy="1224136"/>
          </a:xfrm>
        </p:spPr>
        <p:txBody>
          <a:bodyPr>
            <a:normAutofit/>
          </a:bodyPr>
          <a:lstStyle/>
          <a:p>
            <a:r>
              <a:rPr lang="ru-RU" sz="44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Загадки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7" y="260648"/>
            <a:ext cx="7488833" cy="3672408"/>
          </a:xfrm>
        </p:spPr>
        <p:txBody>
          <a:bodyPr/>
          <a:lstStyle/>
          <a:p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br>
              <a:rPr lang="ru-RU" sz="8800" b="1" dirty="0">
                <a:solidFill>
                  <a:srgbClr val="0070C0"/>
                </a:solidFill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Далеко на юге где-то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растет зимой и летом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удивит собою нас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толстокожий…</a:t>
            </a: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br>
              <a:rPr lang="ru-RU" sz="1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1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2996952"/>
            <a:ext cx="3096344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023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539552" y="408372"/>
            <a:ext cx="5328592" cy="1436451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641080" y="6080759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58" y="-34102"/>
            <a:ext cx="9144000" cy="6852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764704"/>
            <a:ext cx="61206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Пальчиковая гимнастика.</a:t>
            </a:r>
          </a:p>
          <a:p>
            <a:pPr algn="ctr"/>
            <a:r>
              <a:rPr lang="ru-RU" b="1" i="1" cap="all" dirty="0">
                <a:ln w="9000" cmpd="sng">
                  <a:solidFill>
                    <a:srgbClr val="848058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«Будем мы варить компот». </a:t>
            </a:r>
            <a:br>
              <a:rPr lang="ru-RU" b="1" i="1" cap="all" dirty="0">
                <a:ln w="9000" cmpd="sng">
                  <a:solidFill>
                    <a:srgbClr val="848058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</a:b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Arial"/>
            </a:endParaRPr>
          </a:p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Будем мы варить компот. </a:t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</a:b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Фруктов нужно много, вот. («Варят» — мешают пальчиком на ладошке)</a:t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</a:b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Будем яблоки крошить, </a:t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</a:b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грушу будем мы рубить, (ребром ладони стучат по другой ладошке)</a:t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</a:b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Отожмем лимонный сок, </a:t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</a:b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Слив положим и песок. (сжимают кулачки)</a:t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</a:b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Варим, варим мы компот, </a:t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</a:b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угостим честной народ! (снова «варят» )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6780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256</TotalTime>
  <Words>332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Book Antiqua</vt:lpstr>
      <vt:lpstr>Calibri</vt:lpstr>
      <vt:lpstr>Century Gothic</vt:lpstr>
      <vt:lpstr>Аптека</vt:lpstr>
      <vt:lpstr>         Детям о Фруктах</vt:lpstr>
      <vt:lpstr>       груша, яблоко, банан, Ананас из жарких стран. Эти вкусные продукты Вместе все зовутся…  </vt:lpstr>
      <vt:lpstr>  Круглое , румяное, сочное и сладкое, очень ароматное наливное, гладкое, тяжелое, большое – Что это такое?  </vt:lpstr>
      <vt:lpstr>         Я вкусная и сочная я похожа – спору нет на светящийся предмет  </vt:lpstr>
      <vt:lpstr>         ярко-желтый, ароматный кислый, но на вкус приятный вкусен очень с чаем он называется…  </vt:lpstr>
      <vt:lpstr>         Огурцы они как будто, Только связками растут, И на завтрак эти фрукты Обезьянам подают.  </vt:lpstr>
      <vt:lpstr>          с оранжевой кожей, На мячик похожий, но в центре не пусто, а сочно и вкусно.    </vt:lpstr>
      <vt:lpstr>          Далеко на юге где-то он растет зимой и летом удивит собою нас толстокожий…    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Windows 11</cp:lastModifiedBy>
  <cp:revision>28</cp:revision>
  <cp:lastPrinted>2013-11-20T11:39:03Z</cp:lastPrinted>
  <dcterms:created xsi:type="dcterms:W3CDTF">2013-04-07T02:36:09Z</dcterms:created>
  <dcterms:modified xsi:type="dcterms:W3CDTF">2024-12-15T08:13:40Z</dcterms:modified>
</cp:coreProperties>
</file>