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0" r:id="rId4"/>
    <p:sldId id="273" r:id="rId5"/>
    <p:sldId id="258" r:id="rId6"/>
    <p:sldId id="259" r:id="rId7"/>
    <p:sldId id="262" r:id="rId8"/>
    <p:sldId id="261" r:id="rId9"/>
    <p:sldId id="269" r:id="rId10"/>
    <p:sldId id="264" r:id="rId11"/>
    <p:sldId id="265" r:id="rId12"/>
    <p:sldId id="266" r:id="rId13"/>
    <p:sldId id="270" r:id="rId14"/>
    <p:sldId id="268" r:id="rId15"/>
    <p:sldId id="271" r:id="rId16"/>
    <p:sldId id="263" r:id="rId17"/>
    <p:sldId id="272" r:id="rId18"/>
    <p:sldId id="26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AB42E-79E4-45CC-908C-A29F9B9EA7E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F8A3C-E46B-4A5B-95AD-438F4D767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367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BF8A3C-E46B-4A5B-95AD-438F4D76709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121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4CEC7-49A8-2021-24D6-704386007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61B3DE-A79B-792D-BD40-E73E4E77E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EF1CF3-5C35-98A4-CF5A-DBBC1D63F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388784-3E5B-9FA5-FA4C-3F7678EC7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D1E9CC-E9AD-DDBF-8AFD-567602ED5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424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C3D6A-BFD9-91C7-FBEB-772A99104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0C7569-F878-AC79-A551-2963D5B83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730687-80CD-C25B-C04A-4C7FCC1FB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572EAC-EBD4-3857-EE8B-57974E1D6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D6E2DE-531B-DAE5-C974-838F083DC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08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5A5E025-0540-5F6F-EFCF-C3532C41E7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4897A88-3297-A696-59AE-CF14C41A3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F279BF-7FCE-ED2B-D2C8-AB383CAD3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238FB5-9F20-FBB0-1445-BB401FCB4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D0731B-B1FF-2C79-B74F-77DB63D64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9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003C5-86E8-2A82-442C-16D817C49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B6F190-EEF9-883B-FC8A-22F72F8EB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0EC41B-E90A-445F-5301-C793184BB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1C4212-D7F7-8495-2168-30AFEC749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552678-34D8-C0B2-4D85-DA5762D66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602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C3C525-8BE0-9688-8FBD-D2342C1B7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5B7335-C4A2-E306-4FC5-F51EFB15A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636FE0-3109-E548-C63E-ABD375463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B2B543-0636-5C62-AF64-A88688A1C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A5C16-7263-35E0-1C65-2953604A7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412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4564B3-ED49-4501-785A-CC5684747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F6AF5D-C24B-957D-CF4B-281872C2D8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302CF99-C9F8-5DAE-BF5B-C1701CE11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DBD173-7223-3E32-6916-6078C861A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FD950F9-6C36-8256-6B72-42CA49F4D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53CC72-02DD-E390-565B-01DDC2030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99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0562ED-B8BD-AB10-96EF-D093B5481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6F5513-FD72-D210-0754-69F8956CB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8F60DF1-D9AF-C568-C4E3-77E8EEDF5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C2EDB14-AB5D-968D-E026-1816B167E4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BC3068-56E3-903B-99D3-3AC1AF4346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5898CB4-5D89-867F-C33C-232DD3F7A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FC49497-D4E3-940E-0566-5AC87F9FA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3EF1A9-E966-6E1A-EC06-046C16DE3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884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0737F-FBE1-6467-4EE9-36AF9EB9B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C9A5037-C868-EC28-817F-BFA51D5C8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65D2470-8884-128C-A092-34117AB45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F80235-05B0-68E9-78D6-F15D35F06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0651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E226AD6-3F8B-A87B-0036-3A39863F2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DED3C8-BD2D-1941-2F11-2ED622F9D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9A5AAD-3237-57F3-046E-47C23C3E9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799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4C2F2-7999-5D83-E249-00C898E64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AE6170-61F3-B4CE-5AEC-E64765E6B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D7CF6C-820C-9F18-28D9-B7FEA4C68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A8AA8A-C239-C7F9-AAE3-C67607795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DEC794-D1D1-C5DF-2756-2E7278578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D216C3-F867-CC07-E67E-F39BB53B2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24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9AFCB-FFB3-72D2-13A1-B00A3DBD6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A8DA8EF-B38A-1ED9-1CD5-4022312EAE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D92D14-0960-990F-6F00-A21F1D90B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62BC86-4491-5A56-A79C-0B4682529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032BCF-EA09-87E7-B8FD-29B141C20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FFE5B1-9ED8-CB39-A838-3F4EBAC6A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11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A08FDD-62BD-B412-C0B3-8126F0253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AAE3D4-67DF-60E8-62C3-4E4109471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1C2CD1-4478-3B60-4876-7F57936A13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F798D0-F24A-4EA7-BF76-0E46D3071305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9601F3-9815-5589-37D0-4524BD2EDC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53D57-0935-AC96-0904-E4DBD2F69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D8E6E9-B6A8-4836-AACA-70E578C95B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483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FA37DBB1-9E26-C607-603E-794CE9D9F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6878"/>
            <a:ext cx="12192000" cy="69648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64BDF7-0618-E1BD-56A0-E15EDEAEB7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0394" y="249383"/>
            <a:ext cx="5050971" cy="166254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МОРСКИЕ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ПРОФЕССИИ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BDAF2E-9C50-D118-EED0-FC300AD3AA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6442" y="6222670"/>
            <a:ext cx="4999511" cy="385948"/>
          </a:xfrm>
        </p:spPr>
        <p:txBody>
          <a:bodyPr>
            <a:normAutofit/>
          </a:bodyPr>
          <a:lstStyle/>
          <a:p>
            <a:r>
              <a:rPr lang="ru-RU" sz="1800" dirty="0"/>
              <a:t>Воспитатель: Осипова Светлана </a:t>
            </a:r>
            <a:r>
              <a:rPr lang="ru-RU" sz="1800" dirty="0" err="1"/>
              <a:t>Равильевна</a:t>
            </a:r>
            <a:endParaRPr lang="ru-RU" sz="1800" dirty="0"/>
          </a:p>
        </p:txBody>
      </p:sp>
      <p:pic>
        <p:nvPicPr>
          <p:cNvPr id="7" name="Рисунок 6" descr="Изображение выглядит как мультфильм, рисунок, Мультфильм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id="{C486DF8C-9B22-AE5F-1041-288B1741A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72" y="653767"/>
            <a:ext cx="6077197" cy="5319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41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503DECC3-AB52-6B5E-D726-0022BBC70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11C245-08C2-77C8-67BC-BE3684B67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2" y="365125"/>
            <a:ext cx="8502731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5" descr="Изображение выглядит как текст, одежда, человек, Человеческое лицо&#10;&#10;Автоматически созданное описание">
            <a:extLst>
              <a:ext uri="{FF2B5EF4-FFF2-40B4-BE49-F238E27FC236}">
                <a16:creationId xmlns:a16="http://schemas.microsoft.com/office/drawing/2014/main" id="{6D6B2E19-5FCB-B61C-A635-B80F5727E1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2" y="240475"/>
            <a:ext cx="8502731" cy="6377049"/>
          </a:xfrm>
        </p:spPr>
      </p:pic>
    </p:spTree>
    <p:extLst>
      <p:ext uri="{BB962C8B-B14F-4D97-AF65-F5344CB8AC3E}">
        <p14:creationId xmlns:p14="http://schemas.microsoft.com/office/powerpoint/2010/main" val="1446031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4C8F62DC-F77E-C901-945B-1C98117A6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012E84-A71F-C690-7D0B-DFF1BF513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7548" y="365125"/>
            <a:ext cx="8657112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Объект 9" descr="Изображение выглядит как текст, одежда, снимок экрана, компьютер&#10;&#10;Автоматически созданное описание">
            <a:extLst>
              <a:ext uri="{FF2B5EF4-FFF2-40B4-BE49-F238E27FC236}">
                <a16:creationId xmlns:a16="http://schemas.microsoft.com/office/drawing/2014/main" id="{810E9B8B-DD8B-A6A5-1FEC-C2C3233DDF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1" t="5265" b="12428"/>
          <a:stretch/>
        </p:blipFill>
        <p:spPr>
          <a:xfrm>
            <a:off x="1548643" y="365125"/>
            <a:ext cx="9094713" cy="5937661"/>
          </a:xfrm>
        </p:spPr>
      </p:pic>
    </p:spTree>
    <p:extLst>
      <p:ext uri="{BB962C8B-B14F-4D97-AF65-F5344CB8AC3E}">
        <p14:creationId xmlns:p14="http://schemas.microsoft.com/office/powerpoint/2010/main" val="1297050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F67CADAF-BC9D-9578-00CA-7273A3529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F2345B-C7E6-0DFB-402B-B76875EFA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912" y="365125"/>
            <a:ext cx="843148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5" descr="Изображение выглядит как текст, плавсредство, транспорт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CA559815-629D-C521-ADA0-B0D7CEF4A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9"/>
          <a:stretch/>
        </p:blipFill>
        <p:spPr>
          <a:xfrm>
            <a:off x="1144182" y="264993"/>
            <a:ext cx="9484233" cy="6331476"/>
          </a:xfrm>
        </p:spPr>
      </p:pic>
    </p:spTree>
    <p:extLst>
      <p:ext uri="{BB962C8B-B14F-4D97-AF65-F5344CB8AC3E}">
        <p14:creationId xmlns:p14="http://schemas.microsoft.com/office/powerpoint/2010/main" val="3481071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579014DC-1137-5722-E3E4-F106FD4E7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D4F600-E2F2-A141-0068-B6A249679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5065" y="365125"/>
            <a:ext cx="7374578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5" descr="Изображение выглядит как одежда, текст, человек, плакат&#10;&#10;Автоматически созданное описание">
            <a:extLst>
              <a:ext uri="{FF2B5EF4-FFF2-40B4-BE49-F238E27FC236}">
                <a16:creationId xmlns:a16="http://schemas.microsoft.com/office/drawing/2014/main" id="{FDB319F6-EF2A-F363-4E56-9296977C12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253" y="141365"/>
            <a:ext cx="8767027" cy="6575270"/>
          </a:xfrm>
        </p:spPr>
      </p:pic>
    </p:spTree>
    <p:extLst>
      <p:ext uri="{BB962C8B-B14F-4D97-AF65-F5344CB8AC3E}">
        <p14:creationId xmlns:p14="http://schemas.microsoft.com/office/powerpoint/2010/main" val="258693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B9912085-2AA1-151B-A789-4C00364C1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670180-66C7-2762-29E2-7192AD3E8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3802" y="365125"/>
            <a:ext cx="8502733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5" descr="Изображение выглядит как текст, одежда, Человеческое лицо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A22A0096-EE19-3309-3C58-D69E3BCE4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7"/>
          <a:stretch/>
        </p:blipFill>
        <p:spPr>
          <a:xfrm>
            <a:off x="1651535" y="365125"/>
            <a:ext cx="9251967" cy="6148125"/>
          </a:xfrm>
        </p:spPr>
      </p:pic>
    </p:spTree>
    <p:extLst>
      <p:ext uri="{BB962C8B-B14F-4D97-AF65-F5344CB8AC3E}">
        <p14:creationId xmlns:p14="http://schemas.microsoft.com/office/powerpoint/2010/main" val="1950720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D6C59E1B-079F-BA07-7EB6-3EF1AE5F6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C10FDC-189E-90C4-7387-B07BED566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812" y="365125"/>
            <a:ext cx="7659585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 descr="Изображение выглядит как текст, одежда, Человеческое лицо, работа&#10;&#10;Автоматически созданное описание">
            <a:extLst>
              <a:ext uri="{FF2B5EF4-FFF2-40B4-BE49-F238E27FC236}">
                <a16:creationId xmlns:a16="http://schemas.microsoft.com/office/drawing/2014/main" id="{14448437-AE47-4341-6A06-657C87440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" t="5258" r="3605" b="3862"/>
          <a:stretch/>
        </p:blipFill>
        <p:spPr>
          <a:xfrm>
            <a:off x="1691396" y="240449"/>
            <a:ext cx="8809208" cy="6377101"/>
          </a:xfrm>
        </p:spPr>
      </p:pic>
    </p:spTree>
    <p:extLst>
      <p:ext uri="{BB962C8B-B14F-4D97-AF65-F5344CB8AC3E}">
        <p14:creationId xmlns:p14="http://schemas.microsoft.com/office/powerpoint/2010/main" val="2469480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ED2E19F1-F1C7-C09E-15EA-BE985F98D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53EF0-D5C1-2E5F-24C4-B42678E0B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Изображение выглядит как искусство, текст&#10;&#10;Автоматически созданное описание">
            <a:extLst>
              <a:ext uri="{FF2B5EF4-FFF2-40B4-BE49-F238E27FC236}">
                <a16:creationId xmlns:a16="http://schemas.microsoft.com/office/drawing/2014/main" id="{20A3D1D1-582E-8F34-0462-85F1674CE5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" t="4985" r="3605" b="4408"/>
          <a:stretch/>
        </p:blipFill>
        <p:spPr>
          <a:xfrm>
            <a:off x="1678379" y="184198"/>
            <a:ext cx="8835241" cy="6489604"/>
          </a:xfrm>
        </p:spPr>
      </p:pic>
    </p:spTree>
    <p:extLst>
      <p:ext uri="{BB962C8B-B14F-4D97-AF65-F5344CB8AC3E}">
        <p14:creationId xmlns:p14="http://schemas.microsoft.com/office/powerpoint/2010/main" val="1512696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84B376F5-D2E7-7981-2FCA-90E7E344DA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8E05A-E475-C26C-6EA6-83E214B6E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668" y="1068779"/>
            <a:ext cx="8467106" cy="62190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 descr="Изображение выглядит как текст, одежда, Человеческое лиц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0BC06BC7-A5D9-A698-0A88-A907B3DDF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685" y="907597"/>
            <a:ext cx="8996224" cy="5042805"/>
          </a:xfrm>
        </p:spPr>
      </p:pic>
    </p:spTree>
    <p:extLst>
      <p:ext uri="{BB962C8B-B14F-4D97-AF65-F5344CB8AC3E}">
        <p14:creationId xmlns:p14="http://schemas.microsoft.com/office/powerpoint/2010/main" val="3184526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A9A8E96B-E274-5551-B55E-BFB01FE90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30480-1F3A-9E75-E3E9-A780BFB83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395" y="365125"/>
            <a:ext cx="10629405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Спасибо за внимание</a:t>
            </a:r>
          </a:p>
        </p:txBody>
      </p:sp>
      <p:pic>
        <p:nvPicPr>
          <p:cNvPr id="6" name="Объект 5" descr="Изображение выглядит как Человеческое лицо, рисунок, мультфильм, графическая вставка&#10;&#10;Автоматически созданное описание">
            <a:extLst>
              <a:ext uri="{FF2B5EF4-FFF2-40B4-BE49-F238E27FC236}">
                <a16:creationId xmlns:a16="http://schemas.microsoft.com/office/drawing/2014/main" id="{BEDE3485-9E41-3B86-A670-10DE55716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047" y="914400"/>
            <a:ext cx="5127906" cy="5766677"/>
          </a:xfrm>
        </p:spPr>
      </p:pic>
    </p:spTree>
    <p:extLst>
      <p:ext uri="{BB962C8B-B14F-4D97-AF65-F5344CB8AC3E}">
        <p14:creationId xmlns:p14="http://schemas.microsoft.com/office/powerpoint/2010/main" val="253575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04DE8EB9-66D7-0E6D-E446-5E382FAF8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8753"/>
            <a:ext cx="12192000" cy="697675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E0D447-0EA9-2370-EEB0-1D158B741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522" y="136567"/>
            <a:ext cx="10546278" cy="58782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МОРЯК</a:t>
            </a:r>
          </a:p>
        </p:txBody>
      </p:sp>
      <p:pic>
        <p:nvPicPr>
          <p:cNvPr id="5" name="Объект 4" descr="Изображение выглядит как одежда, небо, человек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F672DE98-584B-BE79-1405-5AB244D32C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6490" r="5067" b="13863"/>
          <a:stretch/>
        </p:blipFill>
        <p:spPr>
          <a:xfrm>
            <a:off x="1436915" y="724396"/>
            <a:ext cx="9048998" cy="5997037"/>
          </a:xfrm>
        </p:spPr>
      </p:pic>
    </p:spTree>
    <p:extLst>
      <p:ext uri="{BB962C8B-B14F-4D97-AF65-F5344CB8AC3E}">
        <p14:creationId xmlns:p14="http://schemas.microsoft.com/office/powerpoint/2010/main" val="840407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B617AE08-202C-31F5-C2AA-DBB0B48C5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9F8FEC-53EB-B940-A69F-67B7E96FA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2332" y="365125"/>
            <a:ext cx="9207335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04CDC8C-59B7-C534-4491-B8E96D8C91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32" y="177572"/>
            <a:ext cx="9207335" cy="6502855"/>
          </a:xfrm>
        </p:spPr>
      </p:pic>
    </p:spTree>
    <p:extLst>
      <p:ext uri="{BB962C8B-B14F-4D97-AF65-F5344CB8AC3E}">
        <p14:creationId xmlns:p14="http://schemas.microsoft.com/office/powerpoint/2010/main" val="1731949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73F2E13A-E4FD-DFEC-7428-189DA01378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E115CD-A36C-7B01-F551-22DADB61D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>
                <a:solidFill>
                  <a:srgbClr val="002060"/>
                </a:solidFill>
              </a:rPr>
              <a:t>КАПИТАН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98585E-974E-F001-EC29-252F77A52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9408"/>
            <a:ext cx="2985655" cy="4977555"/>
          </a:xfrm>
        </p:spPr>
        <p:txBody>
          <a:bodyPr/>
          <a:lstStyle/>
          <a:p>
            <a:r>
              <a:rPr lang="ru-RU"/>
              <a:t>Капитан – человек который управляет кораблем и руководит находящимися на нем людьми, также обеспечивает сохранность груза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ED3951-0381-6C83-7245-BC141B679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855" y="1431304"/>
            <a:ext cx="6903399" cy="451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9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0C0065D8-FC26-F0E2-47CA-AC8F32EFB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DAE79-F9A4-FB23-FC66-0A19D50CC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320" y="365125"/>
            <a:ext cx="983948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 descr="Изображение выглядит как текст, вода,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605CE764-77D8-ABF1-C2D4-D6C98E4091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320" y="161963"/>
            <a:ext cx="9163359" cy="6534073"/>
          </a:xfrm>
        </p:spPr>
      </p:pic>
    </p:spTree>
    <p:extLst>
      <p:ext uri="{BB962C8B-B14F-4D97-AF65-F5344CB8AC3E}">
        <p14:creationId xmlns:p14="http://schemas.microsoft.com/office/powerpoint/2010/main" val="972710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046FC50A-A543-1F15-6284-3EC29E10C6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CEA9EA-ADD6-EC53-2C87-FA3BC52DB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89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Капитанский мостик</a:t>
            </a:r>
          </a:p>
        </p:txBody>
      </p:sp>
      <p:pic>
        <p:nvPicPr>
          <p:cNvPr id="5" name="Объект 4" descr="Изображение выглядит как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B0082EB8-4481-B63C-74F3-8CC1B00057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5" t="19450" r="535" b="6045"/>
          <a:stretch/>
        </p:blipFill>
        <p:spPr>
          <a:xfrm>
            <a:off x="1399272" y="944088"/>
            <a:ext cx="9393456" cy="5694218"/>
          </a:xfrm>
        </p:spPr>
      </p:pic>
    </p:spTree>
    <p:extLst>
      <p:ext uri="{BB962C8B-B14F-4D97-AF65-F5344CB8AC3E}">
        <p14:creationId xmlns:p14="http://schemas.microsoft.com/office/powerpoint/2010/main" val="3707318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2DF8EAF6-3896-DABB-2541-171F23D2A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D46F7-D907-D5C1-5206-CB0E0F1D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470" y="365125"/>
            <a:ext cx="7057901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5" descr="Изображение выглядит как текст, одежда, Человеческое лиц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B4083CBC-D36E-A7E1-A395-9F76AD3503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531" y="178454"/>
            <a:ext cx="8668121" cy="6501091"/>
          </a:xfrm>
        </p:spPr>
      </p:pic>
    </p:spTree>
    <p:extLst>
      <p:ext uri="{BB962C8B-B14F-4D97-AF65-F5344CB8AC3E}">
        <p14:creationId xmlns:p14="http://schemas.microsoft.com/office/powerpoint/2010/main" val="2552139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FAAF96F3-ADB7-B2FE-BF10-E5646A915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0629"/>
            <a:ext cx="12192000" cy="698862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23CF3-5CD0-268A-EB59-63CD79A78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6300" y="365125"/>
            <a:ext cx="9477499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 descr="Изображение выглядит как текст, птица, снимок экрана, попугай&#10;&#10;Автоматически созданное описание">
            <a:extLst>
              <a:ext uri="{FF2B5EF4-FFF2-40B4-BE49-F238E27FC236}">
                <a16:creationId xmlns:a16="http://schemas.microsoft.com/office/drawing/2014/main" id="{F0E6E44C-57EC-5E10-56F0-8E45251B24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693" y="164770"/>
            <a:ext cx="8704613" cy="6528459"/>
          </a:xfrm>
        </p:spPr>
      </p:pic>
    </p:spTree>
    <p:extLst>
      <p:ext uri="{BB962C8B-B14F-4D97-AF65-F5344CB8AC3E}">
        <p14:creationId xmlns:p14="http://schemas.microsoft.com/office/powerpoint/2010/main" val="3493124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небо, вода, багет, корабль&#10;&#10;Автоматически созданное описание">
            <a:extLst>
              <a:ext uri="{FF2B5EF4-FFF2-40B4-BE49-F238E27FC236}">
                <a16:creationId xmlns:a16="http://schemas.microsoft.com/office/drawing/2014/main" id="{635999DA-9FF9-E526-727C-56A5CE39D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003"/>
            <a:ext cx="12192000" cy="695300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F5F859-697B-E42C-615D-A6FC80BBA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 descr="Изображение выглядит как текст, снимок экрана, Человеческое лицо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A2A8B13E-53D7-43F8-C0C7-92270B3C63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0"/>
          <a:stretch/>
        </p:blipFill>
        <p:spPr>
          <a:xfrm>
            <a:off x="1462456" y="365125"/>
            <a:ext cx="9267087" cy="6214487"/>
          </a:xfrm>
        </p:spPr>
      </p:pic>
    </p:spTree>
    <p:extLst>
      <p:ext uri="{BB962C8B-B14F-4D97-AF65-F5344CB8AC3E}">
        <p14:creationId xmlns:p14="http://schemas.microsoft.com/office/powerpoint/2010/main" val="34999501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33</Words>
  <Application>Microsoft Office PowerPoint</Application>
  <PresentationFormat>Широкоэкранный</PresentationFormat>
  <Paragraphs>8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Тема Office</vt:lpstr>
      <vt:lpstr>МОРСКИЕ  ПРОФЕССИИ</vt:lpstr>
      <vt:lpstr>МОРЯК</vt:lpstr>
      <vt:lpstr>Презентация PowerPoint</vt:lpstr>
      <vt:lpstr>КАПИТАН</vt:lpstr>
      <vt:lpstr>Презентация PowerPoint</vt:lpstr>
      <vt:lpstr>Капитанский мостик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Никита Осипов</dc:creator>
  <cp:lastModifiedBy>Никита Осипов</cp:lastModifiedBy>
  <cp:revision>2</cp:revision>
  <dcterms:created xsi:type="dcterms:W3CDTF">2024-12-02T08:29:06Z</dcterms:created>
  <dcterms:modified xsi:type="dcterms:W3CDTF">2024-12-03T01:50:25Z</dcterms:modified>
</cp:coreProperties>
</file>