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3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58815" y="1485668"/>
            <a:ext cx="6552728" cy="193899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должен знать и уметь ребёнок младшей группы к концу учебного года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E3F820-F3DB-953F-2F72-F6A460DCC864}"/>
              </a:ext>
            </a:extLst>
          </p:cNvPr>
          <p:cNvSpPr txBox="1"/>
          <p:nvPr/>
        </p:nvSpPr>
        <p:spPr>
          <a:xfrm>
            <a:off x="4508626" y="3911447"/>
            <a:ext cx="4635374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Устименко                                                                                  Лилия Станиславовна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8E54BD-E811-6A2A-B785-5AA7EDC429D8}"/>
              </a:ext>
            </a:extLst>
          </p:cNvPr>
          <p:cNvSpPr txBox="1"/>
          <p:nvPr/>
        </p:nvSpPr>
        <p:spPr>
          <a:xfrm>
            <a:off x="1043413" y="5049300"/>
            <a:ext cx="6930426" cy="773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пгт. Серышево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2023год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4C6E80-B7A9-02A3-F62E-7A0DC5DE6D08}"/>
              </a:ext>
            </a:extLst>
          </p:cNvPr>
          <p:cNvSpPr txBox="1"/>
          <p:nvPr/>
        </p:nvSpPr>
        <p:spPr>
          <a:xfrm>
            <a:off x="848988" y="147568"/>
            <a:ext cx="7446024" cy="1069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автономное общеобразовательное учреждение средняя образовательная школа №2 пгт. Серышево структурное подразделение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№3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545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692697"/>
            <a:ext cx="71287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Наверное, каждый современный родитель стремится, чтобы его маленький человечек был самым сообразительным, самым способным, самым находчивым, самым умным и еще много разных «самый». Мы уделяем максимум внимания его развитию, его обучению. Мы отвечаем на вопросы, которые он задает. Мы покупаем различные книги с увлекательными развивающими заданиями и т.д. Все это, безусловно, замечательно, здорово и полезно.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Но как же понять, что малыш знает хорошо, что очень хорошо, а на что следует обратить внимание.  Для этого необходимо владеть информацией о том, что должен знать ребенок 3-4 лет.</a:t>
            </a:r>
          </a:p>
        </p:txBody>
      </p:sp>
    </p:spTree>
    <p:extLst>
      <p:ext uri="{BB962C8B-B14F-4D97-AF65-F5344CB8AC3E}">
        <p14:creationId xmlns:p14="http://schemas.microsoft.com/office/powerpoint/2010/main" val="364216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" y="11723"/>
            <a:ext cx="9143644" cy="6857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620687"/>
            <a:ext cx="640871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МАТЕМАТИКА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Ребенок должен уметь считать до трех и      показывать соответствующее число пальчиков на руке.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владеть понятиями: один- много, большой – маленький, высокий – низкий.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Знать основные цвета: красный, желтый, зеленый, синий, белый, черный.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Знать геометрические фигуры: круг, квадрат, треугольник.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сравнивать предметы по величине, цвету, форме. Уметь сравнивать количество предметов.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20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476672"/>
            <a:ext cx="676875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РАЗВИТИЕ РЕЧИ</a:t>
            </a:r>
            <a:b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Ребенок должен уметь не только зрительно воспринимать образы, но и описывать увиденное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-Ребенок легко формирует простые предложения, постепенно переходит к сложным (из 5-6 слов)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разделять предметы по группам: мебель, посуда, одежда.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Знать название основных действий людей и животных (лежит, бежит, сидит)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повторять за взрослыми стишки и песни.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Ребенок должен знать свое имя и фамилию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управлять силой голоса, говорить громко – тихо.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9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26346" y="116632"/>
            <a:ext cx="691806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РАЗВИТИЕ МЫШЛЕНИЯ,</a:t>
            </a:r>
          </a:p>
          <a:p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ПАМЯТИ, ВНИМАНИЯ</a:t>
            </a:r>
            <a:b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Ребенок должен уметь складывать разрезанную картинку из 2-4 частей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находить лишний предмет и объяснить почему он сделал такой выбор.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находить сходство и различия между предметами.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запоминать 3-4 картинки.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запоминать 3-4 слова, которые взрослый повторил несколько раз.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запоминать и повторять движения, которые показал взрослый 1-2 раза.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Находить парные предметы.</a:t>
            </a:r>
          </a:p>
        </p:txBody>
      </p:sp>
    </p:spTree>
    <p:extLst>
      <p:ext uri="{BB962C8B-B14F-4D97-AF65-F5344CB8AC3E}">
        <p14:creationId xmlns:p14="http://schemas.microsoft.com/office/powerpoint/2010/main" val="401641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332656"/>
            <a:ext cx="698477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ОКРУЖАЮЩИЙ МИР</a:t>
            </a:r>
            <a:b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Знать названия и уметь показывать диких и домашних животных.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Знать названия 3-4 птиц (воробей, ласточка, ворона) и 3-4 насекомых (кузнечик, бабочка, пчела).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Знать названия основных растений: 3-4 деревьев (береза, дуб, яблоня) и 3-4 цветов (ромашка, тюльпан, роза).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Знать, что такое овощи, фрукты, ягоды, грибы.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Иметь представление о материалах, из которых изготовлены окружающие предметы.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Знать части суток – утро, день, вечер, ночь.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Ребенок должен уметь назвать явления природы – дождь, снег, ветер.</a:t>
            </a:r>
          </a:p>
        </p:txBody>
      </p:sp>
    </p:spTree>
    <p:extLst>
      <p:ext uri="{BB962C8B-B14F-4D97-AF65-F5344CB8AC3E}">
        <p14:creationId xmlns:p14="http://schemas.microsoft.com/office/powerpoint/2010/main" val="87247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81" y="-3175"/>
            <a:ext cx="91567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85636" y="116632"/>
            <a:ext cx="684076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Правильно работать карандашом и кистью.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Умение проводить прямую линию, наклонные, длинные, короткие.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Рисовать предмет округлой формы.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Умение ритмично наносить штриховку и мазки. </a:t>
            </a:r>
          </a:p>
          <a:p>
            <a:r>
              <a:rPr lang="ru-RU" b="1" dirty="0"/>
              <a:t>                                               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Лепка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Лепить предметы, состоящие из 1-3 частей.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Владеть навыком округлого раскатывания (шар), прямого раскатывания (столбик).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Владеть навыком соединения, сплющивания,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защипывания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краёв формы кончиками пальцев. </a:t>
            </a:r>
          </a:p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Аппликация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Владеть навыками наклеивания (промазать клеем наклеиваемый элемент и приложить к листу бумаги, промокнуть салфеткой избыток клея).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- Создавать изображения путём наклеивания готовых форм.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176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3175"/>
            <a:ext cx="91567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548680"/>
            <a:ext cx="69847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Физкультура</a:t>
            </a:r>
          </a:p>
          <a:p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Уметь прыгать на двух ногах на месте и с продвижением вперёд.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Ходить и бегать не наталкиваясь друг на друга изменяя направления.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Брать, держать, переносить, катать, класть, бросать мяч.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Держать равновесие, проходя по гимнастической доске, положенной на пол.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Ползать на четвереньках под дугами. </a:t>
            </a:r>
          </a:p>
          <a:p>
            <a:pPr marL="342900" indent="-342900">
              <a:buFontTx/>
              <a:buChar char="-"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61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" y="1588"/>
            <a:ext cx="9132168" cy="684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92696"/>
            <a:ext cx="5816600" cy="436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4348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702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LiIR</dc:creator>
  <cp:lastModifiedBy>Никита Шелгачев</cp:lastModifiedBy>
  <cp:revision>19</cp:revision>
  <dcterms:created xsi:type="dcterms:W3CDTF">2018-09-23T05:27:38Z</dcterms:created>
  <dcterms:modified xsi:type="dcterms:W3CDTF">2023-06-23T10:46:37Z</dcterms:modified>
</cp:coreProperties>
</file>