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на тему</a:t>
            </a:r>
            <a:br>
              <a:rPr lang="ru-RU" b="1" i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«Какие бывают профессии»</a:t>
            </a:r>
            <a:endParaRPr lang="ru-RU" b="1" i="1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3556001"/>
            <a:ext cx="7848872" cy="1473200"/>
          </a:xfrm>
        </p:spPr>
        <p:txBody>
          <a:bodyPr>
            <a:noAutofit/>
          </a:bodyPr>
          <a:lstStyle/>
          <a:p>
            <a:r>
              <a:rPr lang="ru-RU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 детей второй группы раннего возраста</a:t>
            </a:r>
            <a:endParaRPr lang="ru-RU" sz="2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  воспитатель </a:t>
            </a:r>
            <a:r>
              <a:rPr lang="ru-RU" sz="2800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Олишевская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Н.М.</a:t>
            </a:r>
          </a:p>
          <a:p>
            <a:r>
              <a:rPr lang="ru-RU" sz="1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№2 структурное подразделение детский сад №3</a:t>
            </a:r>
          </a:p>
          <a:p>
            <a:r>
              <a:rPr lang="ru-RU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гт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Серышево</a:t>
            </a:r>
          </a:p>
          <a:p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2023г</a:t>
            </a:r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249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Лечит маленьких детей,</a:t>
            </a:r>
          </a:p>
          <a:p>
            <a:r>
              <a:rPr lang="ru-RU" sz="4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Лечит птичек и зверей,</a:t>
            </a:r>
          </a:p>
          <a:p>
            <a:r>
              <a:rPr lang="ru-RU" sz="4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Сквозь очки свои глядит</a:t>
            </a:r>
          </a:p>
          <a:p>
            <a:r>
              <a:rPr lang="ru-RU" sz="4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Добрый доктор Айболит</a:t>
            </a:r>
          </a:p>
        </p:txBody>
      </p:sp>
    </p:spTree>
    <p:extLst>
      <p:ext uri="{BB962C8B-B14F-4D97-AF65-F5344CB8AC3E}">
        <p14:creationId xmlns:p14="http://schemas.microsoft.com/office/powerpoint/2010/main" val="17332609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8640"/>
            <a:ext cx="7985480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0259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484784"/>
            <a:ext cx="7408333" cy="4641379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небе синем самолёт,</a:t>
            </a:r>
          </a:p>
          <a:p>
            <a:r>
              <a:rPr lang="ru-RU" sz="5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Управляет им …(пилот)</a:t>
            </a:r>
            <a:endParaRPr lang="ru-RU" sz="5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282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8064896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38031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052736"/>
            <a:ext cx="7408333" cy="5073427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Она делает причёски,</a:t>
            </a:r>
          </a:p>
          <a:p>
            <a:r>
              <a:rPr lang="ru-RU" sz="4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Подстригает чёлки.</a:t>
            </a:r>
          </a:p>
          <a:p>
            <a:r>
              <a:rPr lang="ru-RU" sz="4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Фены, ножницы, расчёски</a:t>
            </a:r>
          </a:p>
          <a:p>
            <a:r>
              <a:rPr lang="ru-RU" sz="4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нее на полке.</a:t>
            </a:r>
          </a:p>
          <a:p>
            <a:r>
              <a:rPr lang="ru-RU" sz="4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(Парикмахер)</a:t>
            </a:r>
            <a:endParaRPr lang="ru-RU" sz="4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602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8820471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2189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548680"/>
            <a:ext cx="7408333" cy="5577483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 вежливости нас,</a:t>
            </a:r>
          </a:p>
          <a:p>
            <a:r>
              <a:rPr lang="ru-RU" sz="4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Прочитает вслух рассказ.</a:t>
            </a:r>
          </a:p>
          <a:p>
            <a:r>
              <a:rPr lang="ru-RU" sz="4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учитель, не писатель,</a:t>
            </a:r>
          </a:p>
          <a:p>
            <a:r>
              <a:rPr lang="ru-RU" sz="48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наша… (воспитатель)</a:t>
            </a:r>
            <a:endParaRPr lang="ru-RU" sz="4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4094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12967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51436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124744"/>
            <a:ext cx="7408333" cy="5001419"/>
          </a:xfrm>
        </p:spPr>
        <p:txBody>
          <a:bodyPr>
            <a:normAutofit/>
          </a:bodyPr>
          <a:lstStyle/>
          <a:p>
            <a:r>
              <a:rPr lang="ru-RU" sz="4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проснётся на заре,</a:t>
            </a:r>
          </a:p>
          <a:p>
            <a:r>
              <a:rPr lang="ru-RU" sz="4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Снег почистит на дворе.</a:t>
            </a:r>
          </a:p>
          <a:p>
            <a:r>
              <a:rPr lang="ru-RU" sz="4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дорожки подметёт</a:t>
            </a:r>
          </a:p>
          <a:p>
            <a:r>
              <a:rPr lang="ru-RU" sz="4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песком посыплет лёд</a:t>
            </a:r>
          </a:p>
          <a:p>
            <a:r>
              <a:rPr lang="ru-RU" sz="4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(Дворник)</a:t>
            </a:r>
            <a:endParaRPr lang="ru-RU" sz="4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4255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8640"/>
            <a:ext cx="7344816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8170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700808"/>
            <a:ext cx="7772400" cy="4464496"/>
          </a:xfrm>
        </p:spPr>
        <p:txBody>
          <a:bodyPr>
            <a:noAutofit/>
          </a:bodyPr>
          <a:lstStyle/>
          <a:p>
            <a:r>
              <a:rPr lang="ru-RU" sz="5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прилавком магазина,</a:t>
            </a:r>
            <a:br>
              <a:rPr lang="ru-RU" sz="5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красивая витрина,</a:t>
            </a:r>
            <a:br>
              <a:rPr lang="ru-RU" sz="5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Покупателей он ждёт</a:t>
            </a:r>
            <a:br>
              <a:rPr lang="ru-RU" sz="5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товары продаёт</a:t>
            </a:r>
            <a:endParaRPr lang="ru-RU" sz="5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1035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7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05069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86653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3838"/>
            <a:ext cx="9753600" cy="7305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6733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178904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Иль автобус, иль маршрутку</a:t>
            </a:r>
            <a:b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самосвал с углём</a:t>
            </a:r>
            <a:b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ведёт, забыв про шутку-</a:t>
            </a:r>
            <a:b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Ведь сидит он за рулём</a:t>
            </a:r>
            <a:b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758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404664"/>
            <a:ext cx="8280920" cy="5721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8111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6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Строю я высотный дом,</a:t>
            </a:r>
          </a:p>
          <a:p>
            <a:r>
              <a:rPr lang="ru-RU" sz="6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люди жили в нём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1064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7272808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9736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764704"/>
            <a:ext cx="7408333" cy="5361459"/>
          </a:xfrm>
        </p:spPr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поварёшкою в руке</a:t>
            </a:r>
          </a:p>
          <a:p>
            <a:r>
              <a:rPr lang="ru-RU" sz="5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готовит нам обед:</a:t>
            </a:r>
          </a:p>
          <a:p>
            <a:r>
              <a:rPr lang="ru-RU" sz="5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Кашу, щи и винегрет</a:t>
            </a:r>
            <a:endParaRPr lang="ru-RU" sz="5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908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0648"/>
            <a:ext cx="7344816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30835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66</TotalTime>
  <Words>146</Words>
  <Application>Microsoft Office PowerPoint</Application>
  <PresentationFormat>Экран (4:3)</PresentationFormat>
  <Paragraphs>33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Волна</vt:lpstr>
      <vt:lpstr>Презентация на тему «Какие бывают профессии»</vt:lpstr>
      <vt:lpstr>За прилавком магазина, Где красивая витрина, Покупателей он ждёт И товары продаёт</vt:lpstr>
      <vt:lpstr>Презентация PowerPoint</vt:lpstr>
      <vt:lpstr>Иль автобус, иль маршрутку Или самосвал с углём Он ведёт, забыв про шутку- Ведь сидит он за рулём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 прилавком магазина, Где красивая витрина, Покупателей он ждёт И товары продаёт</dc:title>
  <dc:creator>10</dc:creator>
  <cp:lastModifiedBy>10</cp:lastModifiedBy>
  <cp:revision>5</cp:revision>
  <dcterms:created xsi:type="dcterms:W3CDTF">2023-04-09T12:42:43Z</dcterms:created>
  <dcterms:modified xsi:type="dcterms:W3CDTF">2023-04-09T13:50:00Z</dcterms:modified>
</cp:coreProperties>
</file>