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4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аташа\в работе\детсад теремок\зимние фигуры\Новая папка\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2506543"/>
            <a:ext cx="60486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Зимняя сказка </a:t>
            </a:r>
          </a:p>
          <a:p>
            <a:pPr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от группы «Капельки»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46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аташа\в работе\детсад теремок\зимние фигуры\Новая папка\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:\Наташа\в работе\детсад теремок\зимние фигуры\Новая папка\20211227_1310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4770" r="5413" b="10248"/>
          <a:stretch/>
        </p:blipFill>
        <p:spPr bwMode="auto">
          <a:xfrm>
            <a:off x="2124576" y="2786141"/>
            <a:ext cx="5044440" cy="3535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77160" y="1124744"/>
            <a:ext cx="71657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В некотором царстве, в снежном государстве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жили –были  дед Ваня, внучка Маня,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да кошка Мурка-дымчатая  шкурка.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3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аташа\в работе\детсад теремок\зимние фигуры\Новая папка\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04" y="4232"/>
            <a:ext cx="929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:\Наташа\в работе\детсад теремок\зимние фигуры\Новая папка\20211227_1310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6" t="4770" r="30758" b="10248"/>
          <a:stretch/>
        </p:blipFill>
        <p:spPr bwMode="auto">
          <a:xfrm>
            <a:off x="5004048" y="2780928"/>
            <a:ext cx="2468880" cy="35356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75379" y="1124744"/>
            <a:ext cx="7369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Любил дед Ваня вечерком с удочкой у озерца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посидеть, рыбок половить.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G:\Наташа\в работе\детсад теремок\зимние фигуры\Новая папка\20211227_1309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4" r="2315" b="10658"/>
          <a:stretch/>
        </p:blipFill>
        <p:spPr bwMode="auto">
          <a:xfrm>
            <a:off x="827584" y="3109458"/>
            <a:ext cx="3384376" cy="30434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83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аташа\в работе\детсад теремок\зимние фигуры\Новая папка\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04" y="4232"/>
            <a:ext cx="929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488" y="548680"/>
            <a:ext cx="901080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Дед Ваня – на все руки мастер!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Построил он для своей любимой внучки Манечки,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которая очень забавы любила,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снежную пирамиду для метания разноцветных снежков.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099" name="Picture 3" descr="G:\Наташа\в работе\детсад теремок\зимние фигуры\Новая папка\20211227_1310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1" r="9848" b="7516"/>
          <a:stretch/>
        </p:blipFill>
        <p:spPr bwMode="auto">
          <a:xfrm>
            <a:off x="1403648" y="3356992"/>
            <a:ext cx="4219581" cy="29565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31"/>
          <a:stretch/>
        </p:blipFill>
        <p:spPr bwMode="auto">
          <a:xfrm>
            <a:off x="6012160" y="2420888"/>
            <a:ext cx="2160240" cy="35353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491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аташа\в работе\детсад теремок\зимние фигуры\Новая папка\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04" y="4232"/>
            <a:ext cx="929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0024" y="548680"/>
            <a:ext cx="56877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У кошки Мурки был друг Снеговик,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нравилось Мурке с ним играть,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в обруч пролезать.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0"/>
          <a:stretch/>
        </p:blipFill>
        <p:spPr bwMode="auto">
          <a:xfrm>
            <a:off x="899592" y="2268907"/>
            <a:ext cx="2016224" cy="38522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G:\Наташа\в работе\детсад теремок\зимние фигуры\Новая папка\20211227_1312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13400" r="6261" b="7552"/>
          <a:stretch/>
        </p:blipFill>
        <p:spPr bwMode="auto">
          <a:xfrm>
            <a:off x="3779912" y="2276872"/>
            <a:ext cx="4752226" cy="38542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41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аташа\в работе\детсад теремок\зимние фигуры\Новая папка\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04" y="4232"/>
            <a:ext cx="929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284" y="122084"/>
            <a:ext cx="91598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А самый любимый праздник у всех был – Новый год.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Очень любили они </a:t>
            </a:r>
            <a:r>
              <a:rPr lang="ru-RU" sz="2400" b="1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этот праздник встречать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Наряжали все ёлочки, которые росли рядом с их домом,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и гостей поджидали.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G:\Наташа\в работе\детсад теремок\зимние фигуры\Новая папка\20211227_1313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r="62228" b="5060"/>
          <a:stretch/>
        </p:blipFill>
        <p:spPr bwMode="auto">
          <a:xfrm>
            <a:off x="539552" y="1638712"/>
            <a:ext cx="2297360" cy="49534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Наташа\в работе\детсад теремок\зимние фигуры\Новая папка\20211227_1313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4" r="11580" b="19665"/>
          <a:stretch/>
        </p:blipFill>
        <p:spPr bwMode="auto">
          <a:xfrm>
            <a:off x="6914315" y="1322373"/>
            <a:ext cx="2229685" cy="55246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Наташа\в работе\детсад теремок\зимние фигуры\Новая папка\20211227_13153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3" t="36714" r="49115" b="41089"/>
          <a:stretch/>
        </p:blipFill>
        <p:spPr bwMode="auto">
          <a:xfrm>
            <a:off x="3131840" y="1844824"/>
            <a:ext cx="3320752" cy="41320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96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аташа\в работе\детсад теремок\зимние фигуры\Новая папка\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04" y="4232"/>
            <a:ext cx="929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5294" y="548680"/>
            <a:ext cx="7337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Дед Ваня для гостей сделал забаву: боулинг.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194" name="Picture 2" descr="G:\Наташа\в работе\детсад теремок\зимние фигуры\Новая папка\20211227_1311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65" b="21101"/>
          <a:stretch/>
        </p:blipFill>
        <p:spPr bwMode="auto">
          <a:xfrm>
            <a:off x="1331640" y="1844824"/>
            <a:ext cx="6869572" cy="3566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16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аташа\в работе\детсад теремок\зимние фигуры\Новая папка\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04" y="4232"/>
            <a:ext cx="929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17839" y="548680"/>
            <a:ext cx="7172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Первой на праздник приполз снежный змей.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 descr="G:\Наташа\в работе\детсад теремок\зимние фигуры\Новая папка\20211227_1312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1" b="11474"/>
          <a:stretch/>
        </p:blipFill>
        <p:spPr bwMode="auto">
          <a:xfrm>
            <a:off x="827667" y="2255520"/>
            <a:ext cx="8067284" cy="39624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17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Наташа\в работе\детсад теремок\зимние фигуры\Новая папка\1587234884_3-p-novogodnie-foni-dlya-prezentatsii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04" y="4232"/>
            <a:ext cx="92935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1760" y="3123783"/>
            <a:ext cx="4785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И Вы тоже приходите!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29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143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Windows User</cp:lastModifiedBy>
  <cp:revision>15</cp:revision>
  <dcterms:created xsi:type="dcterms:W3CDTF">2021-12-28T05:03:57Z</dcterms:created>
  <dcterms:modified xsi:type="dcterms:W3CDTF">2021-12-28T07:10:45Z</dcterms:modified>
</cp:coreProperties>
</file>