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5" r:id="rId18"/>
    <p:sldId id="276" r:id="rId19"/>
    <p:sldId id="277" r:id="rId20"/>
    <p:sldId id="27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70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31342-8EC4-4891-80C5-D2D998528B5A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5A98A-9ED3-417A-9682-3D79BA2C75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31342-8EC4-4891-80C5-D2D998528B5A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5A98A-9ED3-417A-9682-3D79BA2C75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31342-8EC4-4891-80C5-D2D998528B5A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5A98A-9ED3-417A-9682-3D79BA2C75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31342-8EC4-4891-80C5-D2D998528B5A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5A98A-9ED3-417A-9682-3D79BA2C75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31342-8EC4-4891-80C5-D2D998528B5A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5A98A-9ED3-417A-9682-3D79BA2C75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31342-8EC4-4891-80C5-D2D998528B5A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5A98A-9ED3-417A-9682-3D79BA2C75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31342-8EC4-4891-80C5-D2D998528B5A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5A98A-9ED3-417A-9682-3D79BA2C75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31342-8EC4-4891-80C5-D2D998528B5A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5A98A-9ED3-417A-9682-3D79BA2C75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31342-8EC4-4891-80C5-D2D998528B5A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5A98A-9ED3-417A-9682-3D79BA2C75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31342-8EC4-4891-80C5-D2D998528B5A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5A98A-9ED3-417A-9682-3D79BA2C75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31342-8EC4-4891-80C5-D2D998528B5A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5A98A-9ED3-417A-9682-3D79BA2C75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D31342-8EC4-4891-80C5-D2D998528B5A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5A98A-9ED3-417A-9682-3D79BA2C757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kartinka_zamka_skazochnogo_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-500098" y="1"/>
            <a:ext cx="9215503" cy="71096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</a:t>
            </a:r>
            <a:r>
              <a:rPr lang="ru-RU" sz="54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РАБОТА </a:t>
            </a:r>
          </a:p>
          <a:p>
            <a:pPr algn="ctr"/>
            <a:endParaRPr lang="ru-RU" sz="54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5400" b="1" cap="none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54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5400" b="1" cap="none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5400" b="1" cap="none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4400" b="1" cap="none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44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ПЕДАГОГА-ПСИХОЛОГА</a:t>
            </a:r>
          </a:p>
          <a:p>
            <a:pPr algn="ctr"/>
            <a:r>
              <a:rPr lang="ru-RU" sz="4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ЯНВАРЬ – МАЙ 2021</a:t>
            </a:r>
            <a:endParaRPr lang="ru-RU" sz="44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122" name="Picture 2" descr="C:\Users\User\Desktop\фото работа\2021-05-25-08-40-3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785794"/>
            <a:ext cx="4429156" cy="49292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fonstola.ru-5358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10242" name="Picture 2" descr="C:\Users\User\Desktop\фото работа\встреча с баьой ягой\IMG_20210427_1020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857628"/>
            <a:ext cx="4143404" cy="2857496"/>
          </a:xfrm>
          <a:prstGeom prst="rect">
            <a:avLst/>
          </a:prstGeom>
          <a:noFill/>
        </p:spPr>
      </p:pic>
      <p:pic>
        <p:nvPicPr>
          <p:cNvPr id="10243" name="Picture 3" descr="C:\Users\User\Desktop\фото работа\встреча с баьой ягой\IMG_20210427_1030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142853"/>
            <a:ext cx="4214842" cy="3071834"/>
          </a:xfrm>
          <a:prstGeom prst="rect">
            <a:avLst/>
          </a:prstGeom>
          <a:noFill/>
        </p:spPr>
      </p:pic>
      <p:pic>
        <p:nvPicPr>
          <p:cNvPr id="10244" name="Picture 4" descr="C:\Users\User\Desktop\фото работа\встреча с баьой ягой\IMG_20210427_10404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142852"/>
            <a:ext cx="4095747" cy="3071810"/>
          </a:xfrm>
          <a:prstGeom prst="rect">
            <a:avLst/>
          </a:prstGeom>
          <a:noFill/>
        </p:spPr>
      </p:pic>
      <p:pic>
        <p:nvPicPr>
          <p:cNvPr id="10245" name="Picture 5" descr="C:\Users\User\Desktop\фото работа\встреча с баьой ягой\IMG_20210427_10073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4876" y="3857628"/>
            <a:ext cx="4286280" cy="278608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14348" y="3214686"/>
            <a:ext cx="75724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КОРЕКЦИОННО - РАЗВИВАЮЩЕЕ ЗАНЯТИЕ  «ВСТРЕЧА С БАБОЙ-ЯГОЙ</a:t>
            </a:r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»</a:t>
            </a:r>
            <a:endParaRPr lang="ru-RU" b="1" cap="none" spc="0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СТАРШЕЙ ГРУППЕ № 4</a:t>
            </a:r>
            <a:endParaRPr lang="ru-RU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fonstola.ru-5358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11266" name="Picture 2" descr="C:\Users\User\Desktop\фото работа\фото занятие грусть\IMG_20210409_0920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85728"/>
            <a:ext cx="4000496" cy="2643206"/>
          </a:xfrm>
          <a:prstGeom prst="rect">
            <a:avLst/>
          </a:prstGeom>
          <a:noFill/>
        </p:spPr>
      </p:pic>
      <p:pic>
        <p:nvPicPr>
          <p:cNvPr id="11267" name="Picture 3" descr="C:\Users\User\Desktop\фото работа\фото занятие грусть\IMG_20210409_0927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285728"/>
            <a:ext cx="3929090" cy="2714644"/>
          </a:xfrm>
          <a:prstGeom prst="rect">
            <a:avLst/>
          </a:prstGeom>
          <a:noFill/>
        </p:spPr>
      </p:pic>
      <p:pic>
        <p:nvPicPr>
          <p:cNvPr id="11268" name="Picture 4" descr="C:\Users\User\Desktop\фото работа\фото занятие грусть\IMG_20210409_0938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3500438"/>
            <a:ext cx="4000528" cy="3107529"/>
          </a:xfrm>
          <a:prstGeom prst="rect">
            <a:avLst/>
          </a:prstGeom>
          <a:noFill/>
        </p:spPr>
      </p:pic>
      <p:pic>
        <p:nvPicPr>
          <p:cNvPr id="11269" name="Picture 5" descr="C:\Users\User\Desktop\фото работа\фото занятие грусть\IMG_20210409_10173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29190" y="3643314"/>
            <a:ext cx="3929090" cy="292895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857356" y="2967335"/>
            <a:ext cx="62865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КОРЕКЦИОННО - РАЗВИВАЮЩЕЕ ЗАНЯТИЕ  «</a:t>
            </a:r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ГРУСТЬ»</a:t>
            </a:r>
            <a:endParaRPr lang="ru-RU" b="1" cap="none" spc="0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ПОДГОТОВИТЕЛЬНОЙ ГРУППЕ № 3</a:t>
            </a:r>
            <a:endParaRPr lang="ru-RU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fonstola.ru-5358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290" name="Picture 2" descr="C:\Users\User\Desktop\фото работа\фото занятие грусть\IMG_20210409_102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3714752"/>
            <a:ext cx="3929058" cy="2875356"/>
          </a:xfrm>
          <a:prstGeom prst="rect">
            <a:avLst/>
          </a:prstGeom>
          <a:noFill/>
        </p:spPr>
      </p:pic>
      <p:pic>
        <p:nvPicPr>
          <p:cNvPr id="12291" name="Picture 3" descr="C:\Users\User\Desktop\фото работа\фото занятие грусть\IMG_20210409_1016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3786190"/>
            <a:ext cx="4000528" cy="2714644"/>
          </a:xfrm>
          <a:prstGeom prst="rect">
            <a:avLst/>
          </a:prstGeom>
          <a:noFill/>
        </p:spPr>
      </p:pic>
      <p:pic>
        <p:nvPicPr>
          <p:cNvPr id="12292" name="Picture 4" descr="C:\Users\User\Desktop\фото работа\фото занятие грусть\IMG_20210409_09585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285728"/>
            <a:ext cx="3905276" cy="2928958"/>
          </a:xfrm>
          <a:prstGeom prst="rect">
            <a:avLst/>
          </a:prstGeom>
          <a:noFill/>
        </p:spPr>
      </p:pic>
      <p:pic>
        <p:nvPicPr>
          <p:cNvPr id="12293" name="Picture 5" descr="C:\Users\User\Desktop\фото работа\фото занятие грусть\IMG_20210409_09554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57752" y="285728"/>
            <a:ext cx="4071934" cy="2857519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643042" y="3214686"/>
            <a:ext cx="6000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КОРЕКЦИОННО - РАЗВИВАЮЩЕЕ ЗАНЯТИЕ  «</a:t>
            </a:r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ГРУСТЬ»</a:t>
            </a:r>
            <a:endParaRPr lang="ru-RU" b="1" cap="none" spc="0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ПОДГОТОВИТЕЛЬНОЙ ГРУППЕ № 5</a:t>
            </a:r>
            <a:endParaRPr lang="ru-RU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fonstola.ru-5358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13314" name="Picture 2" descr="C:\Users\User\Desktop\фото работа\страх\IMG_20210423_0901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85729"/>
            <a:ext cx="4000528" cy="2786081"/>
          </a:xfrm>
          <a:prstGeom prst="rect">
            <a:avLst/>
          </a:prstGeom>
          <a:noFill/>
        </p:spPr>
      </p:pic>
      <p:pic>
        <p:nvPicPr>
          <p:cNvPr id="13315" name="Picture 3" descr="C:\Users\User\Desktop\фото работа\страх\IMG_20210423_0916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285728"/>
            <a:ext cx="4119559" cy="2786082"/>
          </a:xfrm>
          <a:prstGeom prst="rect">
            <a:avLst/>
          </a:prstGeom>
          <a:noFill/>
        </p:spPr>
      </p:pic>
      <p:pic>
        <p:nvPicPr>
          <p:cNvPr id="13316" name="Picture 4" descr="C:\Users\User\Desktop\фото работа\страх\IMG_20210423_0922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3714752"/>
            <a:ext cx="4071966" cy="2893215"/>
          </a:xfrm>
          <a:prstGeom prst="rect">
            <a:avLst/>
          </a:prstGeom>
          <a:noFill/>
        </p:spPr>
      </p:pic>
      <p:pic>
        <p:nvPicPr>
          <p:cNvPr id="13317" name="Picture 5" descr="C:\Users\User\Desktop\фото работа\страх\IMG_20210423_09291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4876" y="3714752"/>
            <a:ext cx="4214810" cy="287535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785918" y="3143248"/>
            <a:ext cx="57864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КОРЕКЦИОННО - РАЗВИВАЮЩЕЕ ЗАНЯТИЕ  «</a:t>
            </a:r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СТРАХ»</a:t>
            </a:r>
            <a:endParaRPr lang="ru-RU" b="1" cap="none" spc="0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ПОДГОТОВИТЕЛЬНОЙ ГРУППЕ № 5</a:t>
            </a:r>
            <a:endParaRPr lang="ru-RU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fonstola.ru-5358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14338" name="Picture 2" descr="C:\Users\User\Desktop\фото работа\страх\IMG_20210423_095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285728"/>
            <a:ext cx="4143404" cy="2571768"/>
          </a:xfrm>
          <a:prstGeom prst="rect">
            <a:avLst/>
          </a:prstGeom>
          <a:noFill/>
        </p:spPr>
      </p:pic>
      <p:pic>
        <p:nvPicPr>
          <p:cNvPr id="14339" name="Picture 3" descr="C:\Users\User\Desktop\фото работа\страх\IMG_20210423_1020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3500438"/>
            <a:ext cx="4214810" cy="3161108"/>
          </a:xfrm>
          <a:prstGeom prst="rect">
            <a:avLst/>
          </a:prstGeom>
          <a:noFill/>
        </p:spPr>
      </p:pic>
      <p:pic>
        <p:nvPicPr>
          <p:cNvPr id="14340" name="Picture 4" descr="C:\Users\User\Desktop\фото работа\страх\IMG_20210423_0946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214290"/>
            <a:ext cx="3857652" cy="2571768"/>
          </a:xfrm>
          <a:prstGeom prst="rect">
            <a:avLst/>
          </a:prstGeom>
          <a:noFill/>
        </p:spPr>
      </p:pic>
      <p:pic>
        <p:nvPicPr>
          <p:cNvPr id="14341" name="Picture 5" descr="C:\Users\User\Desktop\фото работа\страх\IMG_20210423_1004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3429000"/>
            <a:ext cx="4000496" cy="321471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857356" y="2857497"/>
            <a:ext cx="58579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КОРЕКЦИОННО - РАЗВИВАЮЩЕЕ ЗАНЯТИЕ  «</a:t>
            </a:r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СТРАХ»</a:t>
            </a:r>
            <a:endParaRPr lang="ru-RU" b="1" cap="none" spc="0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ПОДГОТОВИТЕЛЬНОЙ ГРУППЕ № 3</a:t>
            </a:r>
            <a:endParaRPr lang="ru-RU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fonstola.ru-5358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15362" name="Picture 2" descr="C:\Users\User\Desktop\фото работа\IMG_20210526_1612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786190"/>
            <a:ext cx="4000496" cy="2857496"/>
          </a:xfrm>
          <a:prstGeom prst="rect">
            <a:avLst/>
          </a:prstGeom>
          <a:noFill/>
        </p:spPr>
      </p:pic>
      <p:pic>
        <p:nvPicPr>
          <p:cNvPr id="15363" name="Picture 3" descr="C:\Users\User\Desktop\фото работа\IMG_20210526_1621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3714752"/>
            <a:ext cx="4071966" cy="2875380"/>
          </a:xfrm>
          <a:prstGeom prst="rect">
            <a:avLst/>
          </a:prstGeom>
          <a:noFill/>
        </p:spPr>
      </p:pic>
      <p:pic>
        <p:nvPicPr>
          <p:cNvPr id="15364" name="Picture 4" descr="C:\Users\User\Desktop\фото работа\IMG_20210526_1555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214290"/>
            <a:ext cx="4095747" cy="2928958"/>
          </a:xfrm>
          <a:prstGeom prst="rect">
            <a:avLst/>
          </a:prstGeom>
          <a:noFill/>
        </p:spPr>
      </p:pic>
      <p:pic>
        <p:nvPicPr>
          <p:cNvPr id="15365" name="Picture 5" descr="C:\Users\User\Desktop\фото работа\IMG_20210526_16043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142852"/>
            <a:ext cx="4000528" cy="300039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14282" y="3143248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КОРЕКЦИОННО - РАЗВИВАЮЩЕЕ ЗАНЯТИЕ  «Я ЛЮБЛЮ СВОЮ СЕМЬЮ,</a:t>
            </a:r>
          </a:p>
          <a:p>
            <a:pPr algn="ctr"/>
            <a:r>
              <a:rPr lang="ru-RU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МОЯ СЕМЬЯ    </a:t>
            </a:r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ЛЮБИТ МЕНЯ»</a:t>
            </a:r>
            <a:r>
              <a:rPr lang="ru-RU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В СТАРШЕЙ ГРУППЕ № 2</a:t>
            </a:r>
            <a:endParaRPr lang="ru-RU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fonstola.ru-5358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16387" name="Picture 3" descr="C:\Users\User\Desktop\фото работа\Я ЛЮБЛЮ СВОЮ СЕМЬЮ\IMG_20210527_1132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42852"/>
            <a:ext cx="3929090" cy="2714644"/>
          </a:xfrm>
          <a:prstGeom prst="rect">
            <a:avLst/>
          </a:prstGeom>
          <a:noFill/>
        </p:spPr>
      </p:pic>
      <p:pic>
        <p:nvPicPr>
          <p:cNvPr id="16388" name="Picture 4" descr="C:\Users\User\Desktop\фото работа\Я ЛЮБЛЮ СВОЮ СЕМЬЮ\IMG_20210527_1143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214290"/>
            <a:ext cx="4024309" cy="2643206"/>
          </a:xfrm>
          <a:prstGeom prst="rect">
            <a:avLst/>
          </a:prstGeom>
          <a:noFill/>
        </p:spPr>
      </p:pic>
      <p:pic>
        <p:nvPicPr>
          <p:cNvPr id="16389" name="Picture 5" descr="C:\Users\User\Desktop\фото работа\Я ЛЮБЛЮ СВОЮ СЕМЬЮ\IMG_20210527_12145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3714752"/>
            <a:ext cx="4071934" cy="2839637"/>
          </a:xfrm>
          <a:prstGeom prst="rect">
            <a:avLst/>
          </a:prstGeom>
          <a:noFill/>
        </p:spPr>
      </p:pic>
      <p:pic>
        <p:nvPicPr>
          <p:cNvPr id="16390" name="Picture 6" descr="C:\Users\User\Desktop\фото работа\Я ЛЮБЛЮ СВОЮ СЕМЬЮ\IMG_20210527_11513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3714752"/>
            <a:ext cx="3929090" cy="287535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57158" y="2928934"/>
            <a:ext cx="82153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КОРЕКЦИОННО - РАЗВИВАЮЩЕЕ ЗАНЯТИЕ  «Я ЛЮБЛЮ СВОЮ СЕМЬЮ,</a:t>
            </a:r>
          </a:p>
          <a:p>
            <a:pPr algn="ctr"/>
            <a:r>
              <a:rPr lang="ru-RU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МОЯ СЕМЬЯ    </a:t>
            </a:r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ЛЮБИТ МЕНЯ»    В СТАРШЕЙ ГРУППЕ №4</a:t>
            </a:r>
            <a:endParaRPr lang="ru-RU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fonstola.ru-5358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C:\Users\User\Desktop\фото работа\IMG-20210531-WA00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85729"/>
            <a:ext cx="4071966" cy="2643206"/>
          </a:xfrm>
          <a:prstGeom prst="rect">
            <a:avLst/>
          </a:prstGeom>
          <a:noFill/>
        </p:spPr>
      </p:pic>
      <p:pic>
        <p:nvPicPr>
          <p:cNvPr id="1027" name="Picture 3" descr="C:\Users\User\Desktop\фото работа\IMG-20210531-WA000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857628"/>
            <a:ext cx="4143404" cy="2803917"/>
          </a:xfrm>
          <a:prstGeom prst="rect">
            <a:avLst/>
          </a:prstGeom>
          <a:noFill/>
        </p:spPr>
      </p:pic>
      <p:pic>
        <p:nvPicPr>
          <p:cNvPr id="1028" name="Picture 4" descr="C:\Users\User\Desktop\фото работа\IMG-20210531-WA000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2" y="3786190"/>
            <a:ext cx="4071934" cy="2786058"/>
          </a:xfrm>
          <a:prstGeom prst="rect">
            <a:avLst/>
          </a:prstGeom>
          <a:noFill/>
        </p:spPr>
      </p:pic>
      <p:pic>
        <p:nvPicPr>
          <p:cNvPr id="1029" name="Picture 5" descr="C:\Users\User\Desktop\фото работа\IMG-20210531-WA001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29190" y="285728"/>
            <a:ext cx="3929090" cy="271464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500166" y="2967335"/>
            <a:ext cx="67866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КОРЕКЦИОННО - РАЗВИВАЮЩЕЕ ЗАНЯТИЕ  </a:t>
            </a:r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«ЗЛОСТЬ, ГНЕВ»</a:t>
            </a:r>
            <a:endParaRPr lang="ru-RU" b="1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ПОДГОТОВИТЕЛЬНОЙ ГРУППЕ № 5</a:t>
            </a:r>
            <a:endParaRPr lang="ru-RU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fonstola.ru-5358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2" descr="C:\Users\User\Desktop\фото работа\IMG-20210531-WA00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14290"/>
            <a:ext cx="4143404" cy="2714644"/>
          </a:xfrm>
          <a:prstGeom prst="rect">
            <a:avLst/>
          </a:prstGeom>
          <a:noFill/>
        </p:spPr>
      </p:pic>
      <p:pic>
        <p:nvPicPr>
          <p:cNvPr id="2051" name="Picture 3" descr="C:\Users\User\Desktop\фото работа\IMG-20210531-WA000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214291"/>
            <a:ext cx="4071934" cy="2714643"/>
          </a:xfrm>
          <a:prstGeom prst="rect">
            <a:avLst/>
          </a:prstGeom>
          <a:noFill/>
        </p:spPr>
      </p:pic>
      <p:pic>
        <p:nvPicPr>
          <p:cNvPr id="2052" name="Picture 4" descr="C:\Users\User\Desktop\фото работа\IMG-20210531-WA000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3714752"/>
            <a:ext cx="4214842" cy="2928934"/>
          </a:xfrm>
          <a:prstGeom prst="rect">
            <a:avLst/>
          </a:prstGeom>
          <a:noFill/>
        </p:spPr>
      </p:pic>
      <p:pic>
        <p:nvPicPr>
          <p:cNvPr id="2053" name="Picture 5" descr="C:\Users\User\Desktop\фото работа\IMG-20210531-WA0007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29190" y="3679032"/>
            <a:ext cx="3952871" cy="296465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643042" y="2967335"/>
            <a:ext cx="66437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КОРЕКЦИОННО - РАЗВИВАЮЩЕЕ ЗАНЯТИЕ  «ЗЛОСТЬ, ГНЕВ»</a:t>
            </a:r>
          </a:p>
          <a:p>
            <a:pPr algn="ctr"/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ПОДГОТОВИТЕЛЬНОЙ ГРУППЕ № </a:t>
            </a:r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</a:t>
            </a:r>
            <a:endParaRPr lang="ru-RU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fonstola.ru-5358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 descr="C:\Users\User\Desktop\фото работа\IMG-20210531-WA00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42852"/>
            <a:ext cx="4000528" cy="2928958"/>
          </a:xfrm>
          <a:prstGeom prst="rect">
            <a:avLst/>
          </a:prstGeom>
          <a:noFill/>
        </p:spPr>
      </p:pic>
      <p:pic>
        <p:nvPicPr>
          <p:cNvPr id="3075" name="Picture 3" descr="C:\Users\User\Desktop\фото работа\IMG-20210531-WA000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214290"/>
            <a:ext cx="4000528" cy="2857496"/>
          </a:xfrm>
          <a:prstGeom prst="rect">
            <a:avLst/>
          </a:prstGeom>
          <a:noFill/>
        </p:spPr>
      </p:pic>
      <p:pic>
        <p:nvPicPr>
          <p:cNvPr id="3076" name="Picture 4" descr="C:\Users\User\Desktop\фото работа\IMG-20210531-WA000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9190" y="3714752"/>
            <a:ext cx="3952871" cy="2857496"/>
          </a:xfrm>
          <a:prstGeom prst="rect">
            <a:avLst/>
          </a:prstGeom>
          <a:noFill/>
        </p:spPr>
      </p:pic>
      <p:pic>
        <p:nvPicPr>
          <p:cNvPr id="3077" name="Picture 5" descr="C:\Users\User\Desktop\фото работа\IMG-20210531-WA001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20" y="3696868"/>
            <a:ext cx="4024373" cy="301828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286000" y="3143248"/>
            <a:ext cx="45720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ОФОРМЛЕНИЕ КАБИНЕТА</a:t>
            </a:r>
            <a:endParaRPr lang="ru-RU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fonstola.ru-5358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User\Desktop\фото работа\занитие знакомство\IMG_20210209_1048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14290"/>
            <a:ext cx="4000527" cy="2786082"/>
          </a:xfrm>
          <a:prstGeom prst="rect">
            <a:avLst/>
          </a:prstGeom>
          <a:noFill/>
        </p:spPr>
      </p:pic>
      <p:pic>
        <p:nvPicPr>
          <p:cNvPr id="2052" name="Picture 4" descr="C:\Users\User\Desktop\фото работа\занитие знакомство\IMG_20210209_1058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285728"/>
            <a:ext cx="3929090" cy="2643206"/>
          </a:xfrm>
          <a:prstGeom prst="rect">
            <a:avLst/>
          </a:prstGeom>
          <a:noFill/>
        </p:spPr>
      </p:pic>
      <p:pic>
        <p:nvPicPr>
          <p:cNvPr id="2053" name="Picture 5" descr="C:\Users\User\Desktop\фото работа\занитие знакомство\IMG_20210209_10232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3714752"/>
            <a:ext cx="4000529" cy="3000396"/>
          </a:xfrm>
          <a:prstGeom prst="rect">
            <a:avLst/>
          </a:prstGeom>
          <a:noFill/>
        </p:spPr>
      </p:pic>
      <p:pic>
        <p:nvPicPr>
          <p:cNvPr id="2054" name="Picture 6" descr="C:\Users\User\Desktop\фото работа\занитие знакомство\IMG_20210209_10502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4876" y="3750447"/>
            <a:ext cx="4143404" cy="289326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14348" y="2967335"/>
            <a:ext cx="840373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КОРЕКЦИОННО - РАЗВИВАЮЩЕЕ ЗАНЯТИЕ  «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ЗНАКОМСТВО»</a:t>
            </a:r>
            <a:endParaRPr lang="ru-RU" sz="2000" b="1" cap="none" spc="0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ПОДГОТОВИТЕЛЬНОЙ ГРУППЕ № 3</a:t>
            </a:r>
            <a:endParaRPr lang="ru-RU" sz="20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fonstola.ru-5358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 descr="C:\Users\User\Desktop\фото работа\IMG-20210526-WA004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14289"/>
            <a:ext cx="4000528" cy="2643207"/>
          </a:xfrm>
          <a:prstGeom prst="rect">
            <a:avLst/>
          </a:prstGeom>
          <a:noFill/>
        </p:spPr>
      </p:pic>
      <p:pic>
        <p:nvPicPr>
          <p:cNvPr id="4099" name="Picture 3" descr="C:\Users\User\Desktop\фото работа\IMG-20210531-WA001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214290"/>
            <a:ext cx="3929090" cy="264320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РАБОТА С РОДИТЕЛЯМИ</a:t>
            </a:r>
            <a:endParaRPr lang="ru-RU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101" name="Picture 5" descr="C:\Users\User\Desktop\IMG_20210521_12185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43174" y="3429000"/>
            <a:ext cx="3429024" cy="26431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fonstola.ru-5358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 descr="C:\Users\User\Desktop\фото работа\занитие знакомство\IMG_20210216_0931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14290"/>
            <a:ext cx="3929090" cy="2714620"/>
          </a:xfrm>
          <a:prstGeom prst="rect">
            <a:avLst/>
          </a:prstGeom>
          <a:noFill/>
        </p:spPr>
      </p:pic>
      <p:pic>
        <p:nvPicPr>
          <p:cNvPr id="3075" name="Picture 3" descr="C:\Users\User\Desktop\фото работа\занитие знакомство\IMG_20210216_0952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214290"/>
            <a:ext cx="4000496" cy="2714644"/>
          </a:xfrm>
          <a:prstGeom prst="rect">
            <a:avLst/>
          </a:prstGeom>
          <a:noFill/>
        </p:spPr>
      </p:pic>
      <p:pic>
        <p:nvPicPr>
          <p:cNvPr id="3076" name="Picture 4" descr="C:\Users\User\Desktop\фото работа\занитие знакомство\IMG_20210216_0945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3714752"/>
            <a:ext cx="3857652" cy="2893240"/>
          </a:xfrm>
          <a:prstGeom prst="rect">
            <a:avLst/>
          </a:prstGeom>
          <a:noFill/>
        </p:spPr>
      </p:pic>
      <p:pic>
        <p:nvPicPr>
          <p:cNvPr id="3077" name="Picture 5" descr="C:\Users\User\Desktop\фото работа\занитие знакомство\IMG_20210216_09263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6314" y="3571876"/>
            <a:ext cx="4143372" cy="3107529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214414" y="2967335"/>
            <a:ext cx="70723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КОРЕКЦИОННО - РАЗВИВАЮЩЕЕ ЗАНЯТИЕ  «</a:t>
            </a:r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ЗНАКОМСТВО»</a:t>
            </a:r>
            <a:endParaRPr lang="ru-RU" b="1" cap="none" spc="0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ПОДГОТОВИТЕЛЬНОЙ ГРУППЕ №5</a:t>
            </a:r>
            <a:endParaRPr lang="ru-RU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fonstola.ru-5358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 descr="C:\Users\User\Desktop\фото работа\1гр\IMG-20210225-WA00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57166"/>
            <a:ext cx="3786213" cy="2857520"/>
          </a:xfrm>
          <a:prstGeom prst="rect">
            <a:avLst/>
          </a:prstGeom>
          <a:noFill/>
        </p:spPr>
      </p:pic>
      <p:pic>
        <p:nvPicPr>
          <p:cNvPr id="4099" name="Picture 3" descr="C:\Users\User\Desktop\фото работа\1гр\IMG-20210225-WA000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357166"/>
            <a:ext cx="4071934" cy="2928958"/>
          </a:xfrm>
          <a:prstGeom prst="rect">
            <a:avLst/>
          </a:prstGeom>
          <a:noFill/>
        </p:spPr>
      </p:pic>
      <p:pic>
        <p:nvPicPr>
          <p:cNvPr id="4100" name="Picture 4" descr="C:\Users\User\Desktop\фото работа\1гр\IMG-20210225-WA000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3929066"/>
            <a:ext cx="3857620" cy="2724042"/>
          </a:xfrm>
          <a:prstGeom prst="rect">
            <a:avLst/>
          </a:prstGeom>
          <a:noFill/>
        </p:spPr>
      </p:pic>
      <p:pic>
        <p:nvPicPr>
          <p:cNvPr id="4101" name="Picture 5" descr="C:\Users\User\Desktop\фото работа\1гр\IMG-20210225-WA000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14876" y="3929066"/>
            <a:ext cx="4000528" cy="264320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928662" y="3214686"/>
            <a:ext cx="75009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КОРЕКЦИОННО - РАЗВИВАЮЩЕЕ ЗАНЯТИЕ  «</a:t>
            </a:r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МИШКА В ГОСТЯХ У РЕБЯТ»</a:t>
            </a:r>
            <a:endParaRPr lang="ru-RU" b="1" cap="none" spc="0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ВО ВТОРОЙ ГРУППЕ РАННЕГО РАЗВИТИЯ № 1</a:t>
            </a:r>
            <a:endParaRPr lang="ru-RU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fonstola.ru-5358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5123" name="Picture 3" descr="C:\Users\User\Desktop\фото работа\диагностика\IMG_20210215_1202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14280" y="214290"/>
            <a:ext cx="3857653" cy="2786082"/>
          </a:xfrm>
          <a:prstGeom prst="rect">
            <a:avLst/>
          </a:prstGeom>
          <a:noFill/>
        </p:spPr>
      </p:pic>
      <p:pic>
        <p:nvPicPr>
          <p:cNvPr id="5124" name="Picture 4" descr="C:\Users\User\Desktop\фото работа\диагностика\IMG_20210216_1041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3571876"/>
            <a:ext cx="4143372" cy="3107529"/>
          </a:xfrm>
          <a:prstGeom prst="rect">
            <a:avLst/>
          </a:prstGeom>
          <a:noFill/>
        </p:spPr>
      </p:pic>
      <p:pic>
        <p:nvPicPr>
          <p:cNvPr id="5125" name="Picture 5" descr="C:\Users\User\Desktop\фото работа\диагностика\IMG_20210301_11332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214278" y="3571876"/>
            <a:ext cx="3929091" cy="3071834"/>
          </a:xfrm>
          <a:prstGeom prst="rect">
            <a:avLst/>
          </a:prstGeom>
          <a:noFill/>
        </p:spPr>
      </p:pic>
      <p:pic>
        <p:nvPicPr>
          <p:cNvPr id="5126" name="Picture 6" descr="C:\Users\User\Desktop\фото работа\диагностика\IMG_20210226_10523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3438" y="214291"/>
            <a:ext cx="4286248" cy="278608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928794" y="2967335"/>
            <a:ext cx="55007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ДИАГНОСТИКА  ДЕТЕЙ </a:t>
            </a:r>
            <a:endParaRPr lang="ru-RU" b="1" cap="none" spc="0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ПОДГОТОВИТЕЛЬНЫХ К ШКОЛЕ ГРУПП № 3 И № 5</a:t>
            </a:r>
            <a:endParaRPr lang="ru-RU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fonstola.ru-5358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6" name="Picture 2" descr="C:\Users\User\Desktop\фото работа\занятие радость\IMG_20210311_0901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14290"/>
            <a:ext cx="4000528" cy="3000396"/>
          </a:xfrm>
          <a:prstGeom prst="rect">
            <a:avLst/>
          </a:prstGeom>
          <a:noFill/>
        </p:spPr>
      </p:pic>
      <p:pic>
        <p:nvPicPr>
          <p:cNvPr id="6147" name="Picture 3" descr="C:\Users\User\Desktop\фото работа\занятие радость\IMG_20210311_0911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285729"/>
            <a:ext cx="4071966" cy="2857520"/>
          </a:xfrm>
          <a:prstGeom prst="rect">
            <a:avLst/>
          </a:prstGeom>
          <a:noFill/>
        </p:spPr>
      </p:pic>
      <p:pic>
        <p:nvPicPr>
          <p:cNvPr id="6148" name="Picture 4" descr="C:\Users\User\Desktop\фото работа\занятие радость\IMG_20210311_09153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3857628"/>
            <a:ext cx="3929090" cy="2839637"/>
          </a:xfrm>
          <a:prstGeom prst="rect">
            <a:avLst/>
          </a:prstGeom>
          <a:noFill/>
        </p:spPr>
      </p:pic>
      <p:pic>
        <p:nvPicPr>
          <p:cNvPr id="6149" name="Picture 5" descr="C:\Users\User\Desktop\фото работа\занятие радость\IMG_20210311_09201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6314" y="3786190"/>
            <a:ext cx="4000528" cy="292893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214414" y="3214686"/>
            <a:ext cx="7715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КОРЕКЦИОННО - РАЗВИВАЮЩЕЕ ЗАНЯТИЕ  «</a:t>
            </a:r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РАДОСТЬ»</a:t>
            </a:r>
            <a:endParaRPr lang="ru-RU" b="1" cap="none" spc="0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ПОДГОТОВИТЕЛЬНОЙ ГРУППЕ № 5</a:t>
            </a:r>
            <a:endParaRPr lang="ru-RU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fonstola.ru-5358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7170" name="Picture 2" descr="C:\Users\User\Desktop\фото работа\занятие радость\IMG_20210311_1016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14291"/>
            <a:ext cx="3810027" cy="2857520"/>
          </a:xfrm>
          <a:prstGeom prst="rect">
            <a:avLst/>
          </a:prstGeom>
          <a:noFill/>
        </p:spPr>
      </p:pic>
      <p:pic>
        <p:nvPicPr>
          <p:cNvPr id="7171" name="Picture 3" descr="C:\Users\User\Desktop\фото работа\занятие радость\IMG_20210311_1001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214290"/>
            <a:ext cx="4286280" cy="2857519"/>
          </a:xfrm>
          <a:prstGeom prst="rect">
            <a:avLst/>
          </a:prstGeom>
          <a:noFill/>
        </p:spPr>
      </p:pic>
      <p:pic>
        <p:nvPicPr>
          <p:cNvPr id="7172" name="Picture 4" descr="C:\Users\User\Desktop\фото работа\занятие радость\IMG_20210311_09574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3696892"/>
            <a:ext cx="3786214" cy="2875380"/>
          </a:xfrm>
          <a:prstGeom prst="rect">
            <a:avLst/>
          </a:prstGeom>
          <a:noFill/>
        </p:spPr>
      </p:pic>
      <p:pic>
        <p:nvPicPr>
          <p:cNvPr id="7173" name="Picture 5" descr="C:\Users\User\Desktop\фото работа\занятие радость\IMG_20210311_09551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00562" y="3643314"/>
            <a:ext cx="4286280" cy="292895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571604" y="3071810"/>
            <a:ext cx="70009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КОРЕКЦИОННО - РАЗВИВАЮЩЕЕ ЗАНЯТИЕ  «</a:t>
            </a:r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РАДОСТЬ»</a:t>
            </a:r>
            <a:endParaRPr lang="ru-RU" b="1" cap="none" spc="0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ПОДГОТОВИТЕЛЬНОЙ ГРУППЕ № 3</a:t>
            </a:r>
            <a:endParaRPr lang="ru-RU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fonstola.ru-5358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8194" name="Picture 2" descr="C:\Users\User\Desktop\фото работа\гр2 дружба\IMG_20210316_0926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14290"/>
            <a:ext cx="3714775" cy="2643206"/>
          </a:xfrm>
          <a:prstGeom prst="rect">
            <a:avLst/>
          </a:prstGeom>
          <a:noFill/>
        </p:spPr>
      </p:pic>
      <p:pic>
        <p:nvPicPr>
          <p:cNvPr id="8195" name="Picture 3" descr="C:\Users\User\Desktop\фото работа\гр2 дружба\IMG_20210316_0952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214290"/>
            <a:ext cx="3929090" cy="2714644"/>
          </a:xfrm>
          <a:prstGeom prst="rect">
            <a:avLst/>
          </a:prstGeom>
          <a:noFill/>
        </p:spPr>
      </p:pic>
      <p:pic>
        <p:nvPicPr>
          <p:cNvPr id="8196" name="Picture 4" descr="C:\Users\User\Desktop\фото работа\гр2 дружба\IMG_20210316_09522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3714752"/>
            <a:ext cx="3929058" cy="2946794"/>
          </a:xfrm>
          <a:prstGeom prst="rect">
            <a:avLst/>
          </a:prstGeom>
          <a:noFill/>
        </p:spPr>
      </p:pic>
      <p:pic>
        <p:nvPicPr>
          <p:cNvPr id="8197" name="Picture 5" descr="C:\Users\User\Desktop\фото работа\гр2 дружба\IMG_20210316_09262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29190" y="3643314"/>
            <a:ext cx="3905278" cy="292895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500166" y="2967335"/>
            <a:ext cx="63579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КОРЕКЦИОННО - РАЗВИВАЮЩЕЕ ЗАНЯТИЕ  «</a:t>
            </a:r>
            <a:r>
              <a:rPr lang="ru-RU" b="1" cap="none" spc="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ДРУЖБА</a:t>
            </a:r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»</a:t>
            </a:r>
            <a:endParaRPr lang="ru-RU" b="1" cap="none" spc="0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СТАРШЕЙ  ГРУППЕ № 2</a:t>
            </a:r>
            <a:endParaRPr lang="ru-RU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fonstola.ru-5358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218" name="Picture 2" descr="C:\Users\User\Desktop\фото работа\встреча с баьой ягой\IMG_20210427_0933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3" y="285728"/>
            <a:ext cx="4071966" cy="2643206"/>
          </a:xfrm>
          <a:prstGeom prst="rect">
            <a:avLst/>
          </a:prstGeom>
          <a:noFill/>
        </p:spPr>
      </p:pic>
      <p:pic>
        <p:nvPicPr>
          <p:cNvPr id="9219" name="Picture 3" descr="C:\Users\User\Desktop\фото работа\встреча с баьой ягой\IMG_20210427_0941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85729"/>
            <a:ext cx="4286248" cy="2643206"/>
          </a:xfrm>
          <a:prstGeom prst="rect">
            <a:avLst/>
          </a:prstGeom>
          <a:noFill/>
        </p:spPr>
      </p:pic>
      <p:pic>
        <p:nvPicPr>
          <p:cNvPr id="9220" name="Picture 4" descr="C:\Users\User\Desktop\фото работа\встреча с баьой ягой\IMG_20210427_09134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3500438"/>
            <a:ext cx="4071966" cy="3071834"/>
          </a:xfrm>
          <a:prstGeom prst="rect">
            <a:avLst/>
          </a:prstGeom>
          <a:noFill/>
        </p:spPr>
      </p:pic>
      <p:pic>
        <p:nvPicPr>
          <p:cNvPr id="9221" name="Picture 5" descr="C:\Users\User\Desktop\фото работа\встреча с баьой ягой\IMG_20210427_09265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3500438"/>
            <a:ext cx="4214842" cy="307183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00034" y="2857497"/>
            <a:ext cx="76438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КОРЕКЦИОННО - РАЗВИВАЮЩЕЕ ЗАНЯТИЕ  «ВСТРЕЧА С БАБОЙ-ЯГОЙ</a:t>
            </a:r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»</a:t>
            </a:r>
            <a:endParaRPr lang="ru-RU" b="1" cap="none" spc="0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СТАРШЕЙ ГРУППЕ № 2</a:t>
            </a:r>
            <a:endParaRPr lang="ru-RU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249</Words>
  <Application>Microsoft Office PowerPoint</Application>
  <PresentationFormat>Экран (4:3)</PresentationFormat>
  <Paragraphs>45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24</cp:revision>
  <dcterms:created xsi:type="dcterms:W3CDTF">2021-05-30T18:00:30Z</dcterms:created>
  <dcterms:modified xsi:type="dcterms:W3CDTF">2021-05-30T22:36:15Z</dcterms:modified>
</cp:coreProperties>
</file>