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81944" autoAdjust="0"/>
  </p:normalViewPr>
  <p:slideViewPr>
    <p:cSldViewPr>
      <p:cViewPr varScale="1">
        <p:scale>
          <a:sx n="59" d="100"/>
          <a:sy n="59" d="100"/>
        </p:scale>
        <p:origin x="-174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Елена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7544" y="404664"/>
            <a:ext cx="8535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МАОУ СОШ № 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Серышево  структурное подразделение детский сад № 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1700808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Тема: « Введение старших дошкольников в мир финансовой грамотности  посредством дидактических  игр».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0032" y="5661248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</a:t>
            </a:r>
            <a:r>
              <a:rPr lang="ru-RU" dirty="0" smtClean="0"/>
              <a:t>спитатель: </a:t>
            </a:r>
            <a:r>
              <a:rPr lang="ru-RU" dirty="0" err="1" smtClean="0"/>
              <a:t>Сергун</a:t>
            </a:r>
            <a:r>
              <a:rPr lang="ru-RU" dirty="0" smtClean="0"/>
              <a:t> Е. В.</a:t>
            </a:r>
          </a:p>
          <a:p>
            <a:r>
              <a:rPr lang="ru-RU" dirty="0" smtClean="0"/>
              <a:t>               май 2021г.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1124744"/>
            <a:ext cx="3928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Отчёт по самообразованию.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Елена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55576" y="332656"/>
            <a:ext cx="7416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err="1" smtClean="0"/>
              <a:t>Лэпбук</a:t>
            </a:r>
            <a:r>
              <a:rPr lang="ru-RU" sz="3200" b="1" i="1" dirty="0" smtClean="0"/>
              <a:t> </a:t>
            </a:r>
            <a:r>
              <a:rPr lang="ru-RU" sz="3200" b="1" i="1" dirty="0" smtClean="0"/>
              <a:t>:  « Игры по финансовой         грамотности» </a:t>
            </a:r>
            <a:endParaRPr lang="ru-RU" sz="32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899592" y="6093296"/>
            <a:ext cx="56070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Елена\Desktop\888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9052" y="1484784"/>
            <a:ext cx="4171134" cy="3888432"/>
          </a:xfrm>
          <a:prstGeom prst="rect">
            <a:avLst/>
          </a:prstGeom>
          <a:noFill/>
        </p:spPr>
      </p:pic>
      <p:pic>
        <p:nvPicPr>
          <p:cNvPr id="4" name="Picture 2" descr="C:\Users\Елена\Desktop\09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556792"/>
            <a:ext cx="2880320" cy="38404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Елена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11760" y="620688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Актуальность темы: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196752"/>
            <a:ext cx="85689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Финансовое просвещение и воспитание детей дошкольного возраста – сравнительно новое направление в дошкольной педагогике.  Многочисленные исследования последних лет свидетельствуют о необходимости внедрения экономического образования с дошкольного возраста, когда дети получают первичный опыт участия в элементарных экономических отношениях, происходит их приобщение к миру экономической действительности, посредством через игру. Ребёнок поневоле встречается с экономикой, даже если его не учат этому. Он узнаёт, что такое « мое», « твоё»,» наше», «обмен», «деньги», «цена», « дорого», « продать», «купить», « заработать». Дети быстрее впитывают атмосферу новой реальности, лучше адаптируются к ней.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Насыщение жизни дошкольников элементарными финансовыми сведениями способствует развитию у них предпосылок  реальности экономического мышления, что сделает этот процесс более осознанным.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Елена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43608" y="764704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 развитие познавательных способностей финансово грамотного поведения у дошкольников посредством дидактической игры.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2060848"/>
            <a:ext cx="1247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2420888"/>
            <a:ext cx="817025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Способность  формированию первичных представлений о потребностях;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Способствовать формированию первоначальных представлений о купле-продаже товаров; 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Способствовать формированию первоначальных представлений о семейном бюджете и значимости финансовой грамотности семейной экономике, через игру;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Уважать людей, умеющих трудиться и честно зарабатывать деньги;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Сознавать взаимосвязь понятий « труд –продукт –деньги» и стоимость продукта 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зависимости от его качества, видеть красоту человеческого творения;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Применять полученные умения и навыки в реальных жизненных ситуациях.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Елена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C:\Users\Елена\Desktop\876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204864"/>
            <a:ext cx="3744416" cy="3240359"/>
          </a:xfrm>
          <a:prstGeom prst="rect">
            <a:avLst/>
          </a:prstGeom>
          <a:noFill/>
        </p:spPr>
      </p:pic>
      <p:pic>
        <p:nvPicPr>
          <p:cNvPr id="1027" name="Picture 3" descr="C:\Users\Елена\Desktop\87ф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356992"/>
            <a:ext cx="4320480" cy="324036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99592" y="620688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Юные финансисты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1340768"/>
            <a:ext cx="67421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Где продают и покупают разные товары»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260648"/>
            <a:ext cx="2272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Темы занятий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Елена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Елена\Desktop\нгнгнг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88640"/>
            <a:ext cx="3204217" cy="2952328"/>
          </a:xfrm>
          <a:prstGeom prst="rect">
            <a:avLst/>
          </a:prstGeom>
          <a:noFill/>
        </p:spPr>
      </p:pic>
      <p:pic>
        <p:nvPicPr>
          <p:cNvPr id="2052" name="Picture 4" descr="C:\Users\Елена\Desktop\564уф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789040"/>
            <a:ext cx="3168352" cy="2736304"/>
          </a:xfrm>
          <a:prstGeom prst="rect">
            <a:avLst/>
          </a:prstGeom>
          <a:noFill/>
        </p:spPr>
      </p:pic>
      <p:pic>
        <p:nvPicPr>
          <p:cNvPr id="2053" name="Picture 5" descr="C:\Users\Елена\Desktop\гне4ф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2656"/>
            <a:ext cx="3419872" cy="2808312"/>
          </a:xfrm>
          <a:prstGeom prst="rect">
            <a:avLst/>
          </a:prstGeom>
          <a:noFill/>
        </p:spPr>
      </p:pic>
      <p:pic>
        <p:nvPicPr>
          <p:cNvPr id="2054" name="Picture 6" descr="C:\Users\Елена\Desktop\гнекф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3789040"/>
            <a:ext cx="3240361" cy="275430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707904" y="1484784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 Что такое цена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131840" y="3140969"/>
            <a:ext cx="6012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Где покупают и продают разные товары»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Елена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3075" name="Picture 3" descr="C:\Users\Елена\Desktop\3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052736"/>
            <a:ext cx="3816424" cy="2616291"/>
          </a:xfrm>
          <a:prstGeom prst="rect">
            <a:avLst/>
          </a:prstGeom>
          <a:noFill/>
        </p:spPr>
      </p:pic>
      <p:pic>
        <p:nvPicPr>
          <p:cNvPr id="3076" name="Picture 4" descr="C:\Users\Елена\Desktop\7ф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124744"/>
            <a:ext cx="3312368" cy="2420889"/>
          </a:xfrm>
          <a:prstGeom prst="rect">
            <a:avLst/>
          </a:prstGeom>
          <a:noFill/>
        </p:spPr>
      </p:pic>
      <p:pic>
        <p:nvPicPr>
          <p:cNvPr id="3077" name="Picture 5" descr="C:\Users\Елена\Desktop\11ф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149080"/>
            <a:ext cx="3960440" cy="2398191"/>
          </a:xfrm>
          <a:prstGeom prst="rect">
            <a:avLst/>
          </a:prstGeom>
          <a:noFill/>
        </p:spPr>
      </p:pic>
      <p:pic>
        <p:nvPicPr>
          <p:cNvPr id="3078" name="Picture 6" descr="C:\Users\Елена\Desktop\17ф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4005064"/>
            <a:ext cx="3240360" cy="247473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043608" y="260648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« Путешествие по стране Экономике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Елена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9" name="Picture 3" descr="C:\Users\Елена\Desktop\987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717032"/>
            <a:ext cx="3513075" cy="2808312"/>
          </a:xfrm>
          <a:prstGeom prst="rect">
            <a:avLst/>
          </a:prstGeom>
          <a:noFill/>
        </p:spPr>
      </p:pic>
      <p:pic>
        <p:nvPicPr>
          <p:cNvPr id="4100" name="Picture 4" descr="C:\Users\Елена\Desktop\6ф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18342" y="3789040"/>
            <a:ext cx="3786105" cy="2664296"/>
          </a:xfrm>
          <a:prstGeom prst="rect">
            <a:avLst/>
          </a:prstGeom>
          <a:noFill/>
        </p:spPr>
      </p:pic>
      <p:pic>
        <p:nvPicPr>
          <p:cNvPr id="4101" name="Picture 5" descr="C:\Users\Елена\Desktop\9ф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980728"/>
            <a:ext cx="3384376" cy="2376264"/>
          </a:xfrm>
          <a:prstGeom prst="rect">
            <a:avLst/>
          </a:prstGeom>
          <a:noFill/>
        </p:spPr>
      </p:pic>
      <p:pic>
        <p:nvPicPr>
          <p:cNvPr id="4102" name="Picture 6" descr="C:\Users\Елена\Desktop\13ф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36038" y="980728"/>
            <a:ext cx="3912426" cy="237626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71600" y="1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Творческая занятие :» Наша мастерская»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Елена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4" name="Picture 4" descr="C:\Users\Елена\Desktop\120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05064"/>
            <a:ext cx="3744416" cy="2563688"/>
          </a:xfrm>
          <a:prstGeom prst="rect">
            <a:avLst/>
          </a:prstGeom>
          <a:noFill/>
        </p:spPr>
      </p:pic>
      <p:pic>
        <p:nvPicPr>
          <p:cNvPr id="5125" name="Picture 5" descr="C:\Users\Елена\Desktop\98фв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005064"/>
            <a:ext cx="3816424" cy="2613439"/>
          </a:xfrm>
          <a:prstGeom prst="rect">
            <a:avLst/>
          </a:prstGeom>
          <a:noFill/>
        </p:spPr>
      </p:pic>
      <p:pic>
        <p:nvPicPr>
          <p:cNvPr id="5126" name="Picture 6" descr="C:\Users\Елена\Desktop\23456ф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980728"/>
            <a:ext cx="3096344" cy="2664296"/>
          </a:xfrm>
          <a:prstGeom prst="rect">
            <a:avLst/>
          </a:prstGeom>
          <a:noFill/>
        </p:spPr>
      </p:pic>
      <p:pic>
        <p:nvPicPr>
          <p:cNvPr id="5127" name="Picture 7" descr="C:\Users\Елена\Desktop\ллоррпаф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31632" y="1124744"/>
            <a:ext cx="3312368" cy="248427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123728" y="188640"/>
            <a:ext cx="5230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« Поговорим от профессиях»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9" name="Picture 9" descr="C:\Users\Елена\Desktop\повар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1052736"/>
            <a:ext cx="1944216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Елена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8" name="Picture 4" descr="C:\Users\Елена\Desktop\23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789040"/>
            <a:ext cx="3888432" cy="2736304"/>
          </a:xfrm>
          <a:prstGeom prst="rect">
            <a:avLst/>
          </a:prstGeom>
          <a:noFill/>
        </p:spPr>
      </p:pic>
      <p:pic>
        <p:nvPicPr>
          <p:cNvPr id="6149" name="Picture 5" descr="C:\Users\Елена\Desktop\45ф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861048"/>
            <a:ext cx="3672408" cy="2664296"/>
          </a:xfrm>
          <a:prstGeom prst="rect">
            <a:avLst/>
          </a:prstGeom>
          <a:noFill/>
        </p:spPr>
      </p:pic>
      <p:pic>
        <p:nvPicPr>
          <p:cNvPr id="6150" name="Picture 6" descr="C:\Users\Елена\Desktop\ждлорф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32656"/>
            <a:ext cx="3803914" cy="2852936"/>
          </a:xfrm>
          <a:prstGeom prst="rect">
            <a:avLst/>
          </a:prstGeom>
          <a:noFill/>
        </p:spPr>
      </p:pic>
      <p:pic>
        <p:nvPicPr>
          <p:cNvPr id="6151" name="Picture 7" descr="C:\Users\Елена\Desktop\фгавы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404664"/>
            <a:ext cx="3672408" cy="280831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195736" y="3212976"/>
            <a:ext cx="59123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Работа в рабочих тетрадях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335</Words>
  <Application>Microsoft Office PowerPoint</Application>
  <PresentationFormat>Экран (4:3)</PresentationFormat>
  <Paragraphs>29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35</cp:revision>
  <dcterms:created xsi:type="dcterms:W3CDTF">2021-05-16T07:13:36Z</dcterms:created>
  <dcterms:modified xsi:type="dcterms:W3CDTF">2021-05-24T10:34:11Z</dcterms:modified>
</cp:coreProperties>
</file>