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9" r:id="rId4"/>
    <p:sldId id="258" r:id="rId5"/>
    <p:sldId id="260" r:id="rId6"/>
    <p:sldId id="264" r:id="rId7"/>
    <p:sldId id="265" r:id="rId8"/>
    <p:sldId id="267" r:id="rId9"/>
    <p:sldId id="266" r:id="rId10"/>
    <p:sldId id="262" r:id="rId11"/>
    <p:sldId id="263" r:id="rId12"/>
    <p:sldId id="268" r:id="rId13"/>
    <p:sldId id="270" r:id="rId14"/>
    <p:sldId id="269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8" r:id="rId23"/>
    <p:sldId id="279" r:id="rId24"/>
    <p:sldId id="26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BDD8"/>
    <a:srgbClr val="36B1D8"/>
    <a:srgbClr val="FFE79B"/>
    <a:srgbClr val="FFD85D"/>
    <a:srgbClr val="FF0000"/>
    <a:srgbClr val="ECDFF1"/>
    <a:srgbClr val="D7BDE1"/>
    <a:srgbClr val="BA8E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24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8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5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04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3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37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9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6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48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9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5" Type="http://schemas.openxmlformats.org/officeDocument/2006/relationships/image" Target="../media/image5.gif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1.mp3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mmer\Desktop\для презентации\img_user_file_5df9ea308b262_0_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6"/>
          <a:stretch/>
        </p:blipFill>
        <p:spPr bwMode="auto">
          <a:xfrm>
            <a:off x="127618" y="908720"/>
            <a:ext cx="8769679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792088"/>
          </a:xfrm>
          <a:solidFill>
            <a:srgbClr val="36BDD8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Путешествие по стране Математики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208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5319" y="1600200"/>
            <a:ext cx="63333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Hammer\Desktop\orig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692696"/>
            <a:ext cx="775286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поезда — с гудком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55024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5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ammer\Desktop\значок-з-ания-вокза-а-в-п-оском-сти-е-же-езно-орожный-вокза-7001134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539"/>
          <a:stretch/>
        </p:blipFill>
        <p:spPr bwMode="auto">
          <a:xfrm>
            <a:off x="0" y="32799"/>
            <a:ext cx="7740352" cy="639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Станция «Фигурная»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Hammer\Desktop\для презентации\depositphotos_108598568-stock-illustration-queen-wearing-blue-gow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3501008"/>
            <a:ext cx="2239166" cy="283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FFE79B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48749" cy="6004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2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Hammer\Desktop\0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6" y="116632"/>
            <a:ext cx="8946859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54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Гудок, стук поезда — Звуки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0406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0392" y="5733256"/>
            <a:ext cx="609600" cy="609600"/>
          </a:xfrm>
          <a:prstGeom prst="rect">
            <a:avLst/>
          </a:prstGeom>
        </p:spPr>
      </p:pic>
      <p:pic>
        <p:nvPicPr>
          <p:cNvPr id="14340" name="Picture 4" descr="C:\Users\Hammer\Desktop\orig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00" y="392088"/>
            <a:ext cx="7985992" cy="53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Гудок, стук поезда — Звук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5765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6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Станция «Задачная»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:\Users\Hammer\Desktop\03-remont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633670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ammer\Desktop\для презентации\depositphotos_108598568-stock-illustration-queen-wearing-blue-gow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92025"/>
            <a:ext cx="2266734" cy="33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51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ammer\Desktop\slide-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21960" cy="660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8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Hammer\Desktop\vaza_kartinka_dlya_detey_1_24135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7" y="403920"/>
            <a:ext cx="216024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17925"/>
            <a:ext cx="216376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20227"/>
            <a:ext cx="216376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583" y="3176777"/>
            <a:ext cx="2163763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650" y="417924"/>
            <a:ext cx="7801704" cy="560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15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2088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0" b="1" dirty="0" smtClean="0"/>
              <a:t>6 – 2 = 4</a:t>
            </a:r>
            <a:endParaRPr lang="ru-RU" sz="16000" b="1" dirty="0"/>
          </a:p>
        </p:txBody>
      </p:sp>
    </p:spTree>
    <p:extLst>
      <p:ext uri="{BB962C8B-B14F-4D97-AF65-F5344CB8AC3E}">
        <p14:creationId xmlns:p14="http://schemas.microsoft.com/office/powerpoint/2010/main" val="259705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Hammer\Desktop\fc16014b0294c57404763e708970f80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167"/>
            <a:ext cx="1728192" cy="258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92355"/>
            <a:ext cx="17319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1880" y="189384"/>
            <a:ext cx="17319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3513"/>
            <a:ext cx="17319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3435"/>
            <a:ext cx="17319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86"/>
          <a:stretch/>
        </p:blipFill>
        <p:spPr bwMode="auto">
          <a:xfrm>
            <a:off x="1911475" y="3952966"/>
            <a:ext cx="5408839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450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3024336" cy="237626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Приглашаю вас совершить путешествие по королевству Математики!</a:t>
            </a:r>
            <a:br>
              <a:rPr lang="ru-RU" sz="3600" b="1" dirty="0" smtClean="0"/>
            </a:br>
            <a:r>
              <a:rPr lang="ru-RU" sz="3600" b="1" dirty="0" smtClean="0"/>
              <a:t>Мое королевство все любят и чтут! </a:t>
            </a:r>
            <a:br>
              <a:rPr lang="ru-RU" sz="3600" b="1" dirty="0" smtClean="0"/>
            </a:br>
            <a:r>
              <a:rPr lang="ru-RU" sz="3600" b="1" dirty="0" smtClean="0"/>
              <a:t>В моем королевстве Цифры живут!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293096"/>
            <a:ext cx="3272408" cy="13457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Hammer\Desktop\для презентации\depositphotos_108598568-stock-illustration-queen-wearing-blue-gow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0384"/>
            <a:ext cx="4837277" cy="65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9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0" b="1" dirty="0" smtClean="0"/>
              <a:t>5 + 3 = 8</a:t>
            </a:r>
            <a:endParaRPr lang="ru-RU" sz="16000" b="1" dirty="0"/>
          </a:p>
        </p:txBody>
      </p:sp>
    </p:spTree>
    <p:extLst>
      <p:ext uri="{BB962C8B-B14F-4D97-AF65-F5344CB8AC3E}">
        <p14:creationId xmlns:p14="http://schemas.microsoft.com/office/powerpoint/2010/main" val="5273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mmer\Desktop\для презентации\depositphotos_108598568-stock-illustration-queen-wearing-blue-gow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188640"/>
            <a:ext cx="4761532" cy="651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78621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41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0406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9218" name="Picture 2" descr="C:\Users\Hammer\Desktop\orig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3683"/>
            <a:ext cx="7561179" cy="56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Гудок, стук поезда — Звуки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1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92623" cy="6134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65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Hammer\Desktop\hello_html_m17f0675d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6755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018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1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52" name="Picture 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05" y="692696"/>
            <a:ext cx="795658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0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0406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3074" name="Picture 2" descr="C:\Users\Hammer\Desktop\orig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692696"/>
            <a:ext cx="775286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удок, стук поезда — Звуки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3482" y="56821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8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Hammer\Desktop\для презентации\железнодорожная-малая-станция-106724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8" y="157846"/>
            <a:ext cx="6970380" cy="636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2708920"/>
            <a:ext cx="240287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563071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Станция «Счетная»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9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229600" cy="366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37112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30285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05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4206238"/>
            <a:ext cx="6752288" cy="191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1" y="188640"/>
            <a:ext cx="86201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49080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30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29600" cy="362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384675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360402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72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29600" cy="364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57900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8"/>
            <a:ext cx="6757987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63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</TotalTime>
  <Words>36</Words>
  <Application>Microsoft Office PowerPoint</Application>
  <PresentationFormat>Экран (4:3)</PresentationFormat>
  <Paragraphs>8</Paragraphs>
  <Slides>24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Путешествие по стране Математики</vt:lpstr>
      <vt:lpstr>Приглашаю вас совершить путешествие по королевству Математики! Мое королевство все любят и чтут!  В моем королевстве Цифры живут!</vt:lpstr>
      <vt:lpstr>Презентация PowerPoint</vt:lpstr>
      <vt:lpstr>Презентация PowerPoint</vt:lpstr>
      <vt:lpstr>Станция «Счетная»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«Фигурная»</vt:lpstr>
      <vt:lpstr>Презентация PowerPoint</vt:lpstr>
      <vt:lpstr>Презентация PowerPoint</vt:lpstr>
      <vt:lpstr>Презентация PowerPoint</vt:lpstr>
      <vt:lpstr>Станция «Задачная»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Hammer</dc:creator>
  <cp:lastModifiedBy>Hammer</cp:lastModifiedBy>
  <cp:revision>31</cp:revision>
  <dcterms:created xsi:type="dcterms:W3CDTF">2020-04-19T01:52:59Z</dcterms:created>
  <dcterms:modified xsi:type="dcterms:W3CDTF">2020-04-22T13:12:47Z</dcterms:modified>
</cp:coreProperties>
</file>