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4" r:id="rId2"/>
    <p:sldId id="265" r:id="rId3"/>
    <p:sldId id="267" r:id="rId4"/>
    <p:sldId id="266" r:id="rId5"/>
    <p:sldId id="268" r:id="rId6"/>
    <p:sldId id="270" r:id="rId7"/>
    <p:sldId id="271" r:id="rId8"/>
    <p:sldId id="276" r:id="rId9"/>
    <p:sldId id="272" r:id="rId10"/>
    <p:sldId id="273" r:id="rId11"/>
    <p:sldId id="274" r:id="rId12"/>
    <p:sldId id="275" r:id="rId13"/>
    <p:sldId id="269" r:id="rId14"/>
    <p:sldId id="257" r:id="rId15"/>
    <p:sldId id="260" r:id="rId16"/>
    <p:sldId id="261" r:id="rId17"/>
    <p:sldId id="262" r:id="rId18"/>
    <p:sldId id="26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914" autoAdjust="0"/>
  </p:normalViewPr>
  <p:slideViewPr>
    <p:cSldViewPr>
      <p:cViewPr varScale="1">
        <p:scale>
          <a:sx n="64" d="100"/>
          <a:sy n="64" d="100"/>
        </p:scale>
        <p:origin x="-133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56DD9-DEB8-4FFB-82B8-739709DA58FB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ADA9C7-9166-47DA-8C2C-AA80A25CC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150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ADA9C7-9166-47DA-8C2C-AA80A25CCEC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834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3757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81697" y="1484784"/>
            <a:ext cx="821237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 на тему:</a:t>
            </a:r>
          </a:p>
          <a:p>
            <a:pPr algn="ctr"/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«Свойства воздуха»</a:t>
            </a:r>
            <a:endParaRPr lang="ru-RU" sz="6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22495" y="5124781"/>
            <a:ext cx="273286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Бородина Н.С.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64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7744" y="742810"/>
            <a:ext cx="47335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 ЛЕГЧЕ ВОДЫ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0246" y="5690331"/>
            <a:ext cx="79339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Пузырьки поднимаются наверх, потому что воздух легче, чем вода.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https://thumbs.dreamstime.com/b/%D0%B2%D0%BE%D0%B4%D0%B0-%D0%BF%D1%83%D0%B7%D1%8B%D1%80%D0%B5%D0%B9-115228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436576"/>
            <a:ext cx="2448272" cy="4253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4016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7744" y="742810"/>
            <a:ext cx="41320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 НЕВИДИМ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0246" y="5690331"/>
            <a:ext cx="79339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 невидим, прозрачен, сквозь него мы можем видеть предметы.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http://images.myshared.ru/17/1121600/slide_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09" t="37353" r="26591" b="11180"/>
          <a:stretch/>
        </p:blipFill>
        <p:spPr bwMode="auto">
          <a:xfrm>
            <a:off x="2267744" y="2060848"/>
            <a:ext cx="3901440" cy="294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610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923" y="692734"/>
            <a:ext cx="91566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 НАХОДИТЬСЯ ВНУТРИ ЧЕЛОВЕКА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0246" y="5690331"/>
            <a:ext cx="79339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мы выдыхаем, воздух, который был в нас,  движется, мы можем ощутить его движение.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https://i.ytimg.com/vi/yS3RJAq7uuA/maxresdefaul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3" r="9982"/>
          <a:stretch/>
        </p:blipFill>
        <p:spPr bwMode="auto">
          <a:xfrm>
            <a:off x="1440179" y="1302387"/>
            <a:ext cx="6294120" cy="43879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381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101" y="443648"/>
            <a:ext cx="82818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МЫ ИГРАЕМ С ВОЗДУХОМ</a:t>
            </a:r>
            <a:endParaRPr 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1" name="Picture 3" descr="http://s1.fotokto.ru/photo/full/161/161036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364" y="4221088"/>
            <a:ext cx="3513927" cy="24035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https://avatars.mds.yandex.net/get-zen_doc/1576786/pub_5cf4e95b93541700ae2be5b3_5cf4e97c84b0e900aee2a8d6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85" y="1151534"/>
            <a:ext cx="4394932" cy="29299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https://st.depositphotos.com/1018611/3620/i/950/depositphotos_36201805-stock-photo-girl-with-kite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193" r="31193"/>
          <a:stretch/>
        </p:blipFill>
        <p:spPr bwMode="auto">
          <a:xfrm>
            <a:off x="3118088" y="1988840"/>
            <a:ext cx="5489507" cy="36596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16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238" y="956577"/>
            <a:ext cx="2804778" cy="28047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 descr="https://ds02.infourok.ru/uploads/ex/0a86/00012f7d-d9d4d507/img1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12" t="33111" r="37121" b="17555"/>
          <a:stretch/>
        </p:blipFill>
        <p:spPr bwMode="auto">
          <a:xfrm>
            <a:off x="755576" y="951603"/>
            <a:ext cx="2438400" cy="3383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3099" y="299552"/>
            <a:ext cx="89109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ИСПОЛЬЗУЕТ ВОЗДУХ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https://ds02.infourok.ru/uploads/ex/0a86/00012f7d-d9d4d507/img1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33" t="54889" r="7692" b="2888"/>
          <a:stretch/>
        </p:blipFill>
        <p:spPr bwMode="auto">
          <a:xfrm>
            <a:off x="6588224" y="988143"/>
            <a:ext cx="2045987" cy="2895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ds02.infourok.ru/uploads/ex/0a86/00012f7d-d9d4d507/img1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66" t="23333" r="3142" b="51758"/>
          <a:stretch/>
        </p:blipFill>
        <p:spPr bwMode="auto">
          <a:xfrm>
            <a:off x="1749592" y="4577888"/>
            <a:ext cx="2888768" cy="17082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ds02.infourok.ru/uploads/ex/0a86/00012f7d-d9d4d507/img1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9" t="54888" r="69567" b="4263"/>
          <a:stretch/>
        </p:blipFill>
        <p:spPr bwMode="auto">
          <a:xfrm>
            <a:off x="5200420" y="3905747"/>
            <a:ext cx="2085192" cy="28014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245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68907"/>
            <a:ext cx="7560840" cy="56706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4284" y="188640"/>
            <a:ext cx="72674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 НАХОДИТЬСЯ В ВОДЕ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600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474161"/>
            <a:ext cx="3744416" cy="21062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923" y="1100163"/>
            <a:ext cx="5616624" cy="33699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311620"/>
            <a:ext cx="3419872" cy="24313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29408" y="150080"/>
            <a:ext cx="655365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ВОЗДУХОМ ДЫШАТ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ОБИТАТЕЛИ ВОДНЫХ ПРОСТОРОВ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097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3757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07904" y="612844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Воздух — это-то, чем дышим.</a:t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воздух звук мы слышим.</a:t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воздух, в небо и в полет</a:t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Улетает самолёт.</a:t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Птица в воздухе летает.</a:t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Разным воздух наш бывает,</a:t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Воздух может быть прозрачным,</a:t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Пахнуть может дымом дачным.</a:t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пахнуть апельсином,</a:t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Кофе, завтраком, бензином.</a:t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из фена вылетает,</a:t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Тёплым он тогда бывает.</a:t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когда вокруг мороз,</a:t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Щиплет больно он за нос.</a:t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Шторой в комнате играл,</a:t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Бурю в море он поднял…</a:t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Воздух разный, он такой!</a:t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найдём его с тобой?</a:t>
            </a:r>
          </a:p>
        </p:txBody>
      </p:sp>
    </p:spTree>
    <p:extLst>
      <p:ext uri="{BB962C8B-B14F-4D97-AF65-F5344CB8AC3E}">
        <p14:creationId xmlns:p14="http://schemas.microsoft.com/office/powerpoint/2010/main" val="3731256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3757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38109" y="2852936"/>
            <a:ext cx="749955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434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3757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26363" y="1720840"/>
            <a:ext cx="632304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Oн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невидимый, и все же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него мы жить не можем.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 есть, ни пить, ни говорить.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даже, честно говоря,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Разжечь не сможешь ты огня.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59832" y="620688"/>
            <a:ext cx="363708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ЗАГАДКА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18175" y="5297432"/>
            <a:ext cx="373942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(ВОЗДУХ)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54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9252" y="450424"/>
            <a:ext cx="873873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НЕОБХОДИМ РАСТЕНИЯМ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up.enterdesk.com/edpic/ab/2f/26/ab2f26cba28af4046b37acbd50a65df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971" y="1628800"/>
            <a:ext cx="7287300" cy="455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206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00808"/>
            <a:ext cx="7254044" cy="4836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66894" y="292566"/>
            <a:ext cx="60634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 ДЫШАТ ЛЮДИ</a:t>
            </a:r>
            <a:endParaRPr lang="ru-RU" sz="4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14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9252" y="450424"/>
            <a:ext cx="882459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НЕОБХОДИМ ЖИВОТНЫМ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49" y="1812424"/>
            <a:ext cx="7620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7089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4488" y="430096"/>
            <a:ext cx="91742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 ПРИНИМАЕТ ФОРМУ ПРЕДМЕТА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0" t="44000" r="52500" b="11555"/>
          <a:stretch/>
        </p:blipFill>
        <p:spPr bwMode="auto">
          <a:xfrm>
            <a:off x="251520" y="2091730"/>
            <a:ext cx="36576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https://cdn.pixabay.com/photo/2017/08/29/19/49/summer-2694671__34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20" t="352" r="5020" b="-352"/>
          <a:stretch/>
        </p:blipFill>
        <p:spPr bwMode="auto">
          <a:xfrm>
            <a:off x="4139952" y="2076490"/>
            <a:ext cx="485775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5804087"/>
            <a:ext cx="8280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 не имеет формы. Он принимает ту форму предмета, в которую попадает.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818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8406" y="332656"/>
            <a:ext cx="64431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 ПЕРЕНОСИТ ЗАПАХИ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https://avatars.mds.yandex.net/get-zen_doc/108399/pub_5aba13223dceb760c6bb5eba_5aba1cb05f49672d6ea360b1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90" y="1559855"/>
            <a:ext cx="4262397" cy="2663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media2.24aul.ru/imgs/400x800/58f7363723bbeb931003b193/detskaya-tualetnaya-voda-avon-hello-kitty-sladkaya-fantaziya-1-95149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45"/>
          <a:stretch/>
        </p:blipFill>
        <p:spPr bwMode="auto">
          <a:xfrm>
            <a:off x="4915587" y="986854"/>
            <a:ext cx="3027219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3" y="5696316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 не имеет запаха. Он движется и переносит  запахи до наших носов 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93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335528"/>
            <a:ext cx="57224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 НЕ ИМЕЕТ ВКУСА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3" y="5696316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 нельзя попробовать на вкус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http://900igr.net/up/datas/107517/0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2" t="27460" r="57403" b="42813"/>
          <a:stretch/>
        </p:blipFill>
        <p:spPr bwMode="auto">
          <a:xfrm>
            <a:off x="1099246" y="1980375"/>
            <a:ext cx="2952328" cy="21996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://900igr.net/up/datas/107517/0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41" t="27730" r="12218" b="43955"/>
          <a:stretch/>
        </p:blipFill>
        <p:spPr bwMode="auto">
          <a:xfrm>
            <a:off x="5148064" y="1916832"/>
            <a:ext cx="3017500" cy="23266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186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7744" y="742810"/>
            <a:ext cx="44333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 ИМЕЕТ ВЕС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s://ds03.infourok.ru/uploads/ex/115d/0003a754-8857e596/img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7" t="26717" r="20236" b="19505"/>
          <a:stretch/>
        </p:blipFill>
        <p:spPr bwMode="auto">
          <a:xfrm>
            <a:off x="1676400" y="1798320"/>
            <a:ext cx="5821680" cy="3688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20246" y="5690331"/>
            <a:ext cx="79339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Шарик, наполненный воздухом весит больше, чем шарик без воздуха.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99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174</Words>
  <Application>Microsoft Office PowerPoint</Application>
  <PresentationFormat>Экран (4:3)</PresentationFormat>
  <Paragraphs>33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Windows User</cp:lastModifiedBy>
  <cp:revision>24</cp:revision>
  <dcterms:created xsi:type="dcterms:W3CDTF">2020-11-04T23:47:36Z</dcterms:created>
  <dcterms:modified xsi:type="dcterms:W3CDTF">2020-12-18T13:45:36Z</dcterms:modified>
</cp:coreProperties>
</file>