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  <p:sldId id="273" r:id="rId18"/>
    <p:sldId id="275" r:id="rId19"/>
    <p:sldId id="274" r:id="rId20"/>
    <p:sldId id="276" r:id="rId21"/>
    <p:sldId id="278" r:id="rId22"/>
    <p:sldId id="25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3CA6F-7BC6-4ABB-B691-F72AF4F93639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92BE4-4C92-42E1-B682-23D6964461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wetlana.gnat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2376" y="2031325"/>
            <a:ext cx="737924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0083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ВИЗИТНАЯ    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КАРТОЧКА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Средней группы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9" y="923330"/>
            <a:ext cx="3578596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72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№  </a:t>
            </a:r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50418" y="5661248"/>
            <a:ext cx="4198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Выполнил воспитатель высшей квалификационной категории Емельянова С.В.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0"/>
            <a:ext cx="8572560" cy="83407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Группа №8 « Капельки»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это группа  </a:t>
            </a:r>
            <a:r>
              <a:rPr lang="ru-RU" sz="2000" b="1" dirty="0" err="1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общеразвивающей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направленности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для детей 4-5 лет.</a:t>
            </a:r>
          </a:p>
          <a:p>
            <a:r>
              <a:rPr lang="ru-RU" sz="2800" b="1" dirty="0" smtClean="0">
                <a:solidFill>
                  <a:srgbClr val="0000FF"/>
                </a:solidFill>
              </a:rPr>
              <a:t> Приоритетные направления работы группы </a:t>
            </a:r>
          </a:p>
          <a:p>
            <a:r>
              <a:rPr lang="uk-UA" sz="2400" b="1" dirty="0" err="1" smtClean="0"/>
              <a:t>Совершенствовать</a:t>
            </a:r>
            <a:r>
              <a:rPr lang="uk-UA" sz="2400" b="1" dirty="0" smtClean="0"/>
              <a:t> и </a:t>
            </a:r>
            <a:r>
              <a:rPr lang="uk-UA" sz="2400" b="1" dirty="0" err="1" smtClean="0"/>
              <a:t>укреплять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здоровье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воспитанников</a:t>
            </a:r>
            <a:r>
              <a:rPr lang="uk-UA" sz="2400" b="1" dirty="0" smtClean="0"/>
              <a:t> через </a:t>
            </a:r>
            <a:r>
              <a:rPr lang="uk-UA" sz="2400" b="1" dirty="0" err="1" smtClean="0"/>
              <a:t>сложившуюся</a:t>
            </a:r>
            <a:r>
              <a:rPr lang="uk-UA" sz="2400" b="1" dirty="0" smtClean="0"/>
              <a:t> в </a:t>
            </a:r>
            <a:r>
              <a:rPr lang="uk-UA" sz="2400" b="1" dirty="0" err="1" smtClean="0"/>
              <a:t>ДОУ</a:t>
            </a:r>
            <a:r>
              <a:rPr lang="uk-UA" sz="2400" b="1" dirty="0" smtClean="0"/>
              <a:t> систему </a:t>
            </a:r>
            <a:r>
              <a:rPr lang="uk-UA" sz="2400" b="1" dirty="0" err="1" smtClean="0"/>
              <a:t>физкультурно-оздоровительной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работы</a:t>
            </a:r>
            <a:r>
              <a:rPr lang="uk-UA" sz="2400" b="1" dirty="0" smtClean="0"/>
              <a:t> и </a:t>
            </a:r>
            <a:r>
              <a:rPr lang="uk-UA" sz="2400" b="1" dirty="0" err="1" smtClean="0"/>
              <a:t>закаливающих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мероприятий</a:t>
            </a:r>
            <a:r>
              <a:rPr lang="uk-UA" sz="2400" b="1" dirty="0" smtClean="0"/>
              <a:t>. </a:t>
            </a:r>
            <a:r>
              <a:rPr lang="uk-UA" sz="2400" b="1" dirty="0" err="1" smtClean="0"/>
              <a:t>Продолжать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работу</a:t>
            </a:r>
            <a:r>
              <a:rPr lang="uk-UA" sz="2400" b="1" dirty="0" smtClean="0"/>
              <a:t>, </a:t>
            </a:r>
            <a:r>
              <a:rPr lang="uk-UA" sz="2400" b="1" dirty="0" err="1" smtClean="0"/>
              <a:t>направленную</a:t>
            </a:r>
            <a:r>
              <a:rPr lang="uk-UA" sz="2400" b="1" dirty="0" smtClean="0"/>
              <a:t> на </a:t>
            </a:r>
            <a:r>
              <a:rPr lang="uk-UA" sz="2400" b="1" dirty="0" err="1" smtClean="0"/>
              <a:t>сохранение</a:t>
            </a:r>
            <a:r>
              <a:rPr lang="uk-UA" sz="2400" b="1" dirty="0" smtClean="0"/>
              <a:t> и </a:t>
            </a:r>
            <a:r>
              <a:rPr lang="uk-UA" sz="2400" b="1" dirty="0" err="1" smtClean="0"/>
              <a:t>укрепление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здоровья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детей</a:t>
            </a:r>
            <a:r>
              <a:rPr lang="ru-RU" sz="2400" b="1" dirty="0" smtClean="0"/>
              <a:t>.</a:t>
            </a:r>
          </a:p>
          <a:p>
            <a:r>
              <a:rPr lang="uk-UA" sz="2400" b="1" dirty="0" err="1" smtClean="0"/>
              <a:t>Совершенствование</a:t>
            </a:r>
            <a:r>
              <a:rPr lang="uk-UA" sz="2400" b="1" dirty="0" smtClean="0"/>
              <a:t> у </a:t>
            </a:r>
            <a:r>
              <a:rPr lang="uk-UA" sz="2400" b="1" dirty="0" err="1" smtClean="0"/>
              <a:t>дошкольников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речевых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способностей</a:t>
            </a:r>
            <a:r>
              <a:rPr lang="uk-UA" sz="2400" b="1" dirty="0" smtClean="0"/>
              <a:t> через </a:t>
            </a:r>
            <a:r>
              <a:rPr lang="uk-UA" sz="2400" b="1" dirty="0" err="1" smtClean="0"/>
              <a:t>ознакомление</a:t>
            </a:r>
            <a:r>
              <a:rPr lang="uk-UA" sz="2400" b="1" dirty="0" smtClean="0"/>
              <a:t> с </a:t>
            </a:r>
            <a:r>
              <a:rPr lang="uk-UA" sz="2400" b="1" dirty="0" err="1" smtClean="0"/>
              <a:t>окружающим</a:t>
            </a:r>
            <a:r>
              <a:rPr lang="uk-UA" sz="2400" b="1" dirty="0" smtClean="0"/>
              <a:t> миром. </a:t>
            </a:r>
            <a:endParaRPr lang="ru-RU" sz="2400" b="1" dirty="0" smtClean="0"/>
          </a:p>
          <a:p>
            <a:r>
              <a:rPr lang="uk-UA" sz="2400" b="1" dirty="0" err="1" smtClean="0"/>
              <a:t>Совершенствовать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работу</a:t>
            </a:r>
            <a:r>
              <a:rPr lang="uk-UA" sz="2400" b="1" dirty="0" smtClean="0"/>
              <a:t> по </a:t>
            </a:r>
            <a:r>
              <a:rPr lang="uk-UA" sz="2400" b="1" dirty="0" err="1" smtClean="0"/>
              <a:t>обеспечению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психологопедагогической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поддержки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родителей</a:t>
            </a:r>
            <a:r>
              <a:rPr lang="uk-UA" sz="2400" b="1" dirty="0" smtClean="0"/>
              <a:t> ( </a:t>
            </a:r>
            <a:r>
              <a:rPr lang="uk-UA" sz="2400" b="1" dirty="0" err="1" smtClean="0"/>
              <a:t>законных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представителей</a:t>
            </a:r>
            <a:r>
              <a:rPr lang="uk-UA" sz="2400" b="1" dirty="0" smtClean="0"/>
              <a:t>) в </a:t>
            </a:r>
            <a:r>
              <a:rPr lang="uk-UA" sz="2400" b="1" dirty="0" err="1" smtClean="0"/>
              <a:t>вопросах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развития</a:t>
            </a:r>
            <a:r>
              <a:rPr lang="uk-UA" sz="2400" b="1" dirty="0" smtClean="0"/>
              <a:t> и </a:t>
            </a:r>
            <a:r>
              <a:rPr lang="uk-UA" sz="2400" b="1" dirty="0" err="1" smtClean="0"/>
              <a:t>образования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детей</a:t>
            </a:r>
            <a:r>
              <a:rPr lang="uk-UA" sz="2400" b="1" dirty="0" smtClean="0"/>
              <a:t>.</a:t>
            </a:r>
            <a:endParaRPr lang="ru-RU" sz="2400" b="1" dirty="0" smtClean="0"/>
          </a:p>
          <a:p>
            <a:r>
              <a:rPr lang="uk-UA" sz="2400" b="1" dirty="0" err="1" smtClean="0"/>
              <a:t>Формирование</a:t>
            </a:r>
            <a:r>
              <a:rPr lang="uk-UA" sz="2400" b="1" dirty="0" smtClean="0"/>
              <a:t> бережного, </a:t>
            </a:r>
            <a:r>
              <a:rPr lang="uk-UA" sz="2400" b="1" dirty="0" err="1" smtClean="0"/>
              <a:t>уважительного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отношения</a:t>
            </a:r>
            <a:r>
              <a:rPr lang="uk-UA" sz="2400" b="1" dirty="0" smtClean="0"/>
              <a:t> к старшим и ровесникам.</a:t>
            </a:r>
            <a:endParaRPr lang="ru-RU" sz="2400" b="1" dirty="0" smtClean="0"/>
          </a:p>
          <a:p>
            <a:r>
              <a:rPr lang="uk-UA" sz="2400" b="1" dirty="0" err="1" smtClean="0"/>
              <a:t>Воспитание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любви</a:t>
            </a:r>
            <a:r>
              <a:rPr lang="uk-UA" sz="2400" b="1" dirty="0" smtClean="0"/>
              <a:t> к </a:t>
            </a:r>
            <a:r>
              <a:rPr lang="uk-UA" sz="2400" b="1" dirty="0" err="1" smtClean="0"/>
              <a:t>различным</a:t>
            </a:r>
            <a:r>
              <a:rPr lang="uk-UA" sz="2400" b="1" dirty="0" smtClean="0"/>
              <a:t> видам </a:t>
            </a:r>
            <a:r>
              <a:rPr lang="uk-UA" sz="2400" b="1" dirty="0" err="1" smtClean="0"/>
              <a:t>искусства</a:t>
            </a:r>
            <a:r>
              <a:rPr lang="uk-UA" sz="2400" b="1" dirty="0" smtClean="0"/>
              <a:t>, </a:t>
            </a:r>
            <a:r>
              <a:rPr lang="uk-UA" sz="2400" b="1" dirty="0" err="1" smtClean="0"/>
              <a:t>развитие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художественного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вкуса</a:t>
            </a:r>
            <a:r>
              <a:rPr lang="uk-UA" sz="2400" b="1" dirty="0" smtClean="0"/>
              <a:t>.</a:t>
            </a:r>
            <a:endParaRPr lang="ru-RU" sz="2400" b="1" dirty="0" smtClean="0"/>
          </a:p>
          <a:p>
            <a:endParaRPr lang="ru-RU" sz="2800" b="1" dirty="0" smtClean="0">
              <a:solidFill>
                <a:srgbClr val="0000FF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  <a:latin typeface="Comic Sans MS" panose="030F0702030302020204" pitchFamily="66" charset="0"/>
              <a:cs typeface="Aharoni" pitchFamily="2" charset="-79"/>
            </a:endParaRP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428604"/>
            <a:ext cx="7072362" cy="496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5286389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С   нашей  группой  познакомим 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И  экскурсию  устроим.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80" name="Picture 4" descr="C:\Users\User\Desktop\P_20201021_1740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428604"/>
            <a:ext cx="8159775" cy="514353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2910" y="714356"/>
            <a:ext cx="3439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ТЕАТР НАЧИНАЕТСЯ С ВЕШАЛКИ,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А ГРУППА С РАЗДЕВАЛКИ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C:\Users\User\Desktop\P_20201021_09055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3143272" cy="4357718"/>
          </a:xfrm>
          <a:prstGeom prst="rect">
            <a:avLst/>
          </a:prstGeom>
          <a:noFill/>
        </p:spPr>
      </p:pic>
      <p:pic>
        <p:nvPicPr>
          <p:cNvPr id="25603" name="Picture 3" descr="C:\Users\User\Desktop\P_20201021_0906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306" y="1500174"/>
            <a:ext cx="5214974" cy="38576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7620" y="285728"/>
            <a:ext cx="34203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ГРУППЕ МЕСТА СКУКЕ НЕТ,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МЫ РАСКРОЕМ ВАМ СЕКРЕТ: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 ЦЕНТРАХ  РАЗНЫХ ДЛЯ ДУШИ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НАЙДУТ ЗАНЯТЬЯ  МАЛЫШИ.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4786322"/>
            <a:ext cx="302403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Воплотить мечту помогут</a:t>
            </a:r>
          </a:p>
          <a:p>
            <a:r>
              <a:rPr lang="ru-RU" sz="2000" b="1" dirty="0" smtClean="0"/>
              <a:t>Краски и карандаши.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00562" y="5357827"/>
            <a:ext cx="3946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этом центре речевом </a:t>
            </a:r>
          </a:p>
          <a:p>
            <a:r>
              <a:rPr lang="ru-RU" sz="2000" b="1" dirty="0" smtClean="0"/>
              <a:t>сказок и стихов здесь дом.</a:t>
            </a:r>
          </a:p>
          <a:p>
            <a:r>
              <a:rPr lang="ru-RU" sz="2000" b="1" dirty="0" smtClean="0"/>
              <a:t>Можно книжку полистать,</a:t>
            </a:r>
          </a:p>
          <a:p>
            <a:r>
              <a:rPr lang="ru-RU" sz="2000" b="1" dirty="0" smtClean="0"/>
              <a:t>сказки слушать  и мечтать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C:\Users\User\Desktop\P_20201021_0904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14290"/>
            <a:ext cx="5588007" cy="31432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00760" y="642918"/>
            <a:ext cx="31325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Здесь о музыке узнаем,</a:t>
            </a:r>
          </a:p>
          <a:p>
            <a:r>
              <a:rPr lang="ru-RU" b="1" dirty="0" smtClean="0"/>
              <a:t>На инструментах поиграем,</a:t>
            </a:r>
          </a:p>
          <a:p>
            <a:r>
              <a:rPr lang="ru-RU" b="1" dirty="0" smtClean="0"/>
              <a:t>И в театре побываем.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В центре безопасности, </a:t>
            </a:r>
          </a:p>
          <a:p>
            <a:r>
              <a:rPr lang="ru-RU" b="1" dirty="0" smtClean="0"/>
              <a:t>мы научимся с тобой </a:t>
            </a:r>
          </a:p>
          <a:p>
            <a:r>
              <a:rPr lang="ru-RU" b="1" dirty="0" smtClean="0"/>
              <a:t>Как избежать беды любой</a:t>
            </a:r>
            <a:r>
              <a:rPr lang="ru-RU" dirty="0" smtClean="0"/>
              <a:t>.</a:t>
            </a:r>
          </a:p>
        </p:txBody>
      </p:sp>
      <p:pic>
        <p:nvPicPr>
          <p:cNvPr id="27651" name="Picture 3" descr="C:\Users\User\Desktop\P_20201021_09070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26" y="3286124"/>
            <a:ext cx="5969010" cy="33575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4071942"/>
            <a:ext cx="3102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Моя родина Россия.</a:t>
            </a:r>
          </a:p>
          <a:p>
            <a:r>
              <a:rPr lang="ru-RU" b="1" dirty="0" smtClean="0"/>
              <a:t>Нет ее сильнее и красивей.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C:\Users\User\Desktop\P_20201021_0906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928670"/>
            <a:ext cx="7572395" cy="42148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28860" y="5500702"/>
            <a:ext cx="38404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Здесь природу  и науку изучаем.</a:t>
            </a:r>
          </a:p>
          <a:p>
            <a:r>
              <a:rPr lang="ru-RU" sz="2000" b="1" dirty="0" smtClean="0"/>
              <a:t>Много нас открытий ждет</a:t>
            </a:r>
          </a:p>
          <a:p>
            <a:r>
              <a:rPr lang="ru-RU" sz="2000" b="1" dirty="0" smtClean="0"/>
              <a:t>Дружно  к знаниям вперед.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C:\Users\User\Desktop\P_20201021_0905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071546"/>
            <a:ext cx="4071966" cy="2643206"/>
          </a:xfrm>
          <a:prstGeom prst="rect">
            <a:avLst/>
          </a:prstGeom>
          <a:noFill/>
        </p:spPr>
      </p:pic>
      <p:pic>
        <p:nvPicPr>
          <p:cNvPr id="28675" name="Picture 3" descr="C:\Users\User\Desktop\P_20201021_09050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071546"/>
            <a:ext cx="4071966" cy="2714644"/>
          </a:xfrm>
          <a:prstGeom prst="rect">
            <a:avLst/>
          </a:prstGeom>
          <a:noFill/>
        </p:spPr>
      </p:pic>
      <p:pic>
        <p:nvPicPr>
          <p:cNvPr id="28676" name="Picture 4" descr="C:\Users\User\Desktop\P_20201021_09043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929066"/>
            <a:ext cx="4111654" cy="2714644"/>
          </a:xfrm>
          <a:prstGeom prst="rect">
            <a:avLst/>
          </a:prstGeom>
          <a:noFill/>
        </p:spPr>
      </p:pic>
      <p:pic>
        <p:nvPicPr>
          <p:cNvPr id="28677" name="Picture 5" descr="C:\Users\User\Desktop\P_20201021_09053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000504"/>
            <a:ext cx="4000528" cy="25717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28860" y="285728"/>
            <a:ext cx="600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ГЛАВНОЕ В ЖИЗНИ РЕБЕНКА ИГРА,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МЫ БЫ ИГРАЛИ С УТРА ДО УТРА.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User\Desktop\ФОТОКАПЕЛЬКИ\IMG-20191025-WA0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285728"/>
            <a:ext cx="2803942" cy="3929090"/>
          </a:xfrm>
          <a:prstGeom prst="rect">
            <a:avLst/>
          </a:prstGeom>
          <a:noFill/>
        </p:spPr>
      </p:pic>
      <p:pic>
        <p:nvPicPr>
          <p:cNvPr id="7" name="Picture 4" descr="C:\Users\User\Desktop\МС\IMG-20200318-WA000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57166"/>
            <a:ext cx="2928958" cy="3786213"/>
          </a:xfrm>
          <a:prstGeom prst="rect">
            <a:avLst/>
          </a:prstGeom>
          <a:noFill/>
        </p:spPr>
      </p:pic>
      <p:pic>
        <p:nvPicPr>
          <p:cNvPr id="8" name="Picture 2" descr="C:\Users\User\Desktop\МС\IMG-20200326-WA001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16" y="2357430"/>
            <a:ext cx="2571768" cy="36195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14744" y="714356"/>
            <a:ext cx="20354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НАШИ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ЗАНЯТИЯ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000768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Считаем, рисуем и мастерим,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Всему научиться мы очень хотим.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 descr="C:\Users\User\Desktop\ФОТОКАПЕЛЬКИ\15724931418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000504"/>
            <a:ext cx="3857652" cy="2643206"/>
          </a:xfrm>
          <a:prstGeom prst="rect">
            <a:avLst/>
          </a:prstGeom>
          <a:noFill/>
        </p:spPr>
      </p:pic>
      <p:pic>
        <p:nvPicPr>
          <p:cNvPr id="4" name="Picture 2" descr="C:\Users\User\Desktop\фигня\P_20200121_16072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4000528" cy="2643206"/>
          </a:xfrm>
          <a:prstGeom prst="rect">
            <a:avLst/>
          </a:prstGeom>
          <a:noFill/>
        </p:spPr>
      </p:pic>
      <p:pic>
        <p:nvPicPr>
          <p:cNvPr id="5" name="Picture 2" descr="C:\Users\User\Desktop\ккк\P_20200513_09240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214290"/>
            <a:ext cx="4000528" cy="2714644"/>
          </a:xfrm>
          <a:prstGeom prst="rect">
            <a:avLst/>
          </a:prstGeom>
          <a:noFill/>
        </p:spPr>
      </p:pic>
      <p:pic>
        <p:nvPicPr>
          <p:cNvPr id="6" name="Picture 3" descr="C:\Users\User\Desktop\ккк\P_20200601_095309 (1)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000504"/>
            <a:ext cx="4143403" cy="257176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2967335"/>
            <a:ext cx="88582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ПРАЗДНИК ,ПРАЗДНИК КАК ТЕБЯ МЫ ЖДЕМ,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ПРИХОДИ ПОЧАЩЕ В НАШ ВЕСЕЛЫЙ ДОМ.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C:\Users\User\Desktop\ФОТОКАПЕЛЬКИ\P_20190924_1033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85728"/>
            <a:ext cx="4002598" cy="2643206"/>
          </a:xfrm>
          <a:prstGeom prst="rect">
            <a:avLst/>
          </a:prstGeom>
          <a:noFill/>
        </p:spPr>
      </p:pic>
      <p:pic>
        <p:nvPicPr>
          <p:cNvPr id="4" name="Picture 4" descr="C:\Users\User\Desktop\ФОТОКАПЕЛЬКИ\157231403589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85728"/>
            <a:ext cx="4214842" cy="2643206"/>
          </a:xfrm>
          <a:prstGeom prst="rect">
            <a:avLst/>
          </a:prstGeom>
          <a:noFill/>
        </p:spPr>
      </p:pic>
      <p:pic>
        <p:nvPicPr>
          <p:cNvPr id="5" name="Picture 6" descr="C:\Users\User\Desktop\ккк\P_20200617_11145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929066"/>
            <a:ext cx="4071966" cy="2740746"/>
          </a:xfrm>
          <a:prstGeom prst="rect">
            <a:avLst/>
          </a:prstGeom>
          <a:noFill/>
        </p:spPr>
      </p:pic>
      <p:pic>
        <p:nvPicPr>
          <p:cNvPr id="6" name="Picture 6" descr="C:\Users\User\Desktop\ккк\P_20200625_10120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071942"/>
            <a:ext cx="4071966" cy="250029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2967335"/>
            <a:ext cx="750099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Солнце,воздух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и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вода,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Наши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верные друзья!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Муниципальное автономное общеобразовательное учреждение средняя общеобразовательная школа №2 </a:t>
            </a:r>
            <a:r>
              <a:rPr lang="ru-RU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пгт</a:t>
            </a: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Серышево структурное подразделение детский сад №3</a:t>
            </a:r>
          </a:p>
          <a:p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Адрес: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676351 Амурская область, Серышевский район, </a:t>
            </a:r>
            <a:r>
              <a:rPr lang="ru-RU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пгт</a:t>
            </a: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Серышево, ул. Ковалёва, д.6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Контактный телефон	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(841642) 23-4-74, 23-3-26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Адрес электронной почты	</a:t>
            </a:r>
          </a:p>
          <a:p>
            <a:pPr algn="ctr"/>
            <a:r>
              <a:rPr lang="en-US" b="1" dirty="0" smtClean="0">
                <a:solidFill>
                  <a:srgbClr val="002060"/>
                </a:solidFill>
                <a:latin typeface="Comic Sans MS" panose="030F0702030302020204" pitchFamily="66" charset="0"/>
                <a:hlinkClick r:id="rId3"/>
              </a:rPr>
              <a:t>swetlana.gnat@yandex.ru</a:t>
            </a:r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Заведующий: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Гнатышина</a:t>
            </a:r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Светлана Петровна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Контактный телефон: (841642)23-3-26</a:t>
            </a:r>
          </a:p>
          <a:p>
            <a:endParaRPr lang="ru-RU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7628"/>
            <a:ext cx="5740411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429124" y="3929066"/>
            <a:ext cx="4357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СТОИТ  В СЕРЫШЕВО ТЕРЕМОК,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ОН НЕ НИЗОК НЕ ВЫСОК.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МНОГО ТАМ ВСЕГДА  РЕБЯТ,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ВЕСЕЛЯТСЯ И ШАЛЯТ,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 А КОГДА ВЫРАСТАЮТ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В ШКОЛУ ПОСТУПАЮТ.  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А В ТЕРЕМКЕ ИХ МЕСТА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МАЛЫШИ   ЗАНИМАЮТ.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       И ТАКОЙ КРУГОВОРОТ,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  ПРОИСХОДИТ КАЖДЫЙ ГОД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User\Desktop\ФОТОКАПЕЛЬКИ\15732651491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85728"/>
            <a:ext cx="4071966" cy="2643206"/>
          </a:xfrm>
          <a:prstGeom prst="rect">
            <a:avLst/>
          </a:prstGeom>
          <a:noFill/>
        </p:spPr>
      </p:pic>
      <p:pic>
        <p:nvPicPr>
          <p:cNvPr id="4" name="Picture 7" descr="C:\Users\User\Desktop\фигня\IMG-20200215-WA004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14290"/>
            <a:ext cx="3859159" cy="2714644"/>
          </a:xfrm>
          <a:prstGeom prst="rect">
            <a:avLst/>
          </a:prstGeom>
          <a:noFill/>
        </p:spPr>
      </p:pic>
      <p:pic>
        <p:nvPicPr>
          <p:cNvPr id="6" name="Picture 3" descr="C:\Users\User\Desktop\МС\IMG-20200310-WA004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929066"/>
            <a:ext cx="4000528" cy="2643182"/>
          </a:xfrm>
          <a:prstGeom prst="rect">
            <a:avLst/>
          </a:prstGeom>
          <a:noFill/>
        </p:spPr>
      </p:pic>
      <p:pic>
        <p:nvPicPr>
          <p:cNvPr id="29698" name="Picture 2" descr="C:\Users\User\Desktop\ккк\IMG-20200930-WA012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8" y="3524203"/>
            <a:ext cx="2500330" cy="333379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2786058"/>
            <a:ext cx="87868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Вместе с мамой и папой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3108" y="500042"/>
            <a:ext cx="600079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Дружба крепкая у нас,</a:t>
            </a:r>
          </a:p>
          <a:p>
            <a:r>
              <a:rPr lang="ru-RU" sz="3200" b="1" dirty="0" smtClean="0"/>
              <a:t>Ей гордится каждый!</a:t>
            </a:r>
          </a:p>
          <a:p>
            <a:r>
              <a:rPr lang="ru-RU" sz="3200" b="1" dirty="0" smtClean="0"/>
              <a:t>Вместе учимся, играем,</a:t>
            </a:r>
          </a:p>
          <a:p>
            <a:r>
              <a:rPr lang="ru-RU" sz="3200" b="1" dirty="0" err="1" smtClean="0"/>
              <a:t>Веселимся,отдыхаем</a:t>
            </a:r>
            <a:r>
              <a:rPr lang="ru-RU" sz="3200" b="1" dirty="0" smtClean="0"/>
              <a:t>!</a:t>
            </a:r>
          </a:p>
          <a:p>
            <a:r>
              <a:rPr lang="ru-RU" sz="3200" b="1" dirty="0" err="1" smtClean="0"/>
              <a:t>Ну,а</a:t>
            </a:r>
            <a:r>
              <a:rPr lang="ru-RU" sz="3200" b="1" dirty="0" smtClean="0"/>
              <a:t> если у кого-то</a:t>
            </a:r>
          </a:p>
          <a:p>
            <a:r>
              <a:rPr lang="ru-RU" sz="3200" b="1" dirty="0" smtClean="0"/>
              <a:t>Приключится вдруг беда,</a:t>
            </a:r>
          </a:p>
          <a:p>
            <a:r>
              <a:rPr lang="ru-RU" sz="3200" b="1" dirty="0" smtClean="0"/>
              <a:t>Огорчаться нет причины,</a:t>
            </a:r>
          </a:p>
          <a:p>
            <a:r>
              <a:rPr lang="ru-RU" sz="3200" b="1" dirty="0" smtClean="0"/>
              <a:t>Мы поможем всем всегда.</a:t>
            </a:r>
          </a:p>
          <a:p>
            <a:r>
              <a:rPr lang="ru-RU" sz="3200" b="1" dirty="0" smtClean="0"/>
              <a:t>Если радость у кого-то,</a:t>
            </a:r>
          </a:p>
          <a:p>
            <a:r>
              <a:rPr lang="ru-RU" sz="3200" b="1" dirty="0" smtClean="0"/>
              <a:t>Вместе радуемся мы,</a:t>
            </a:r>
          </a:p>
          <a:p>
            <a:r>
              <a:rPr lang="ru-RU" sz="3200" b="1" dirty="0" smtClean="0"/>
              <a:t>Потому что в нашей группе,</a:t>
            </a:r>
          </a:p>
          <a:p>
            <a:r>
              <a:rPr lang="ru-RU" sz="3200" b="1" dirty="0" smtClean="0"/>
              <a:t>Все заботливы дружны!</a:t>
            </a:r>
            <a:endParaRPr lang="ru-RU" sz="3200" b="1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0452" y="285728"/>
            <a:ext cx="231354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143380"/>
            <a:ext cx="2208821" cy="2428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69605">
            <a:off x="6715779" y="78499"/>
            <a:ext cx="2214546" cy="285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7223">
            <a:off x="264151" y="166880"/>
            <a:ext cx="2018455" cy="264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5786446" y="2571744"/>
            <a:ext cx="3357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61554" y="357166"/>
            <a:ext cx="378208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Дарим вам мы капельки добра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034" y="1571612"/>
            <a:ext cx="1228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света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69605">
            <a:off x="6858654" y="2793143"/>
            <a:ext cx="2214546" cy="285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69605">
            <a:off x="4715514" y="1435822"/>
            <a:ext cx="2214546" cy="285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769605">
            <a:off x="4858392" y="4007589"/>
            <a:ext cx="2214546" cy="285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7429520" y="1571612"/>
            <a:ext cx="1285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нежности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86380" y="285749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милосердия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72396" y="4429132"/>
            <a:ext cx="1285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любви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00694" y="5643578"/>
            <a:ext cx="1228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дружбы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7223">
            <a:off x="2348691" y="1086250"/>
            <a:ext cx="2314165" cy="291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7223">
            <a:off x="2313385" y="3892258"/>
            <a:ext cx="2314165" cy="291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27223">
            <a:off x="264151" y="2762686"/>
            <a:ext cx="2018455" cy="2649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500034" y="4143380"/>
            <a:ext cx="1228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заботы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00298" y="2571744"/>
            <a:ext cx="1716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милосердия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786050" y="5214950"/>
            <a:ext cx="1228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Капелька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чуткости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5728"/>
            <a:ext cx="5357850" cy="407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3108" y="2143116"/>
            <a:ext cx="1000132" cy="1502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571868" y="357166"/>
            <a:ext cx="557213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   ТЕРЕМКА   ХОЗЯЙКА     ЕСТЬ: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ГНАТЫШИНА СВЕТЛАНА ПЕТРОВНА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            (ЗАВЕДУЮЩИЙ) 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И  ПОМОЩНИКОВ НЕ </a:t>
            </a:r>
            <a:r>
              <a:rPr lang="ru-RU" b="1" dirty="0" smtClean="0">
                <a:solidFill>
                  <a:srgbClr val="002060"/>
                </a:solidFill>
              </a:rPr>
              <a:t>СЧЕСТЬ: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smtClean="0">
                <a:solidFill>
                  <a:srgbClr val="002060"/>
                </a:solidFill>
              </a:rPr>
              <a:t>СТАРШИЙ ВОСПИТАТЕЛЬ </a:t>
            </a:r>
            <a:r>
              <a:rPr lang="ru-RU" b="1" dirty="0" smtClean="0">
                <a:solidFill>
                  <a:srgbClr val="002060"/>
                </a:solidFill>
              </a:rPr>
              <a:t>КОНЕЧНО </a:t>
            </a:r>
            <a:r>
              <a:rPr lang="ru-RU" b="1" dirty="0" smtClean="0">
                <a:solidFill>
                  <a:srgbClr val="002060"/>
                </a:solidFill>
              </a:rPr>
              <a:t>ЕСТЬ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–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ГАЛОЧКИНА  </a:t>
            </a:r>
            <a:r>
              <a:rPr lang="ru-RU" b="1" dirty="0" smtClean="0">
                <a:solidFill>
                  <a:srgbClr val="002060"/>
                </a:solidFill>
              </a:rPr>
              <a:t>ЕЛЕНА </a:t>
            </a:r>
            <a:r>
              <a:rPr lang="ru-RU" b="1" dirty="0" smtClean="0">
                <a:solidFill>
                  <a:srgbClr val="002060"/>
                </a:solidFill>
              </a:rPr>
              <a:t>НИКОЛАЕВНА</a:t>
            </a:r>
            <a:r>
              <a:rPr lang="ru-RU" b="1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А ЕЩЕ ЗАВХОЗ</a:t>
            </a:r>
            <a:r>
              <a:rPr lang="ru-RU" b="1" dirty="0" smtClean="0">
                <a:solidFill>
                  <a:srgbClr val="002060"/>
                </a:solidFill>
              </a:rPr>
              <a:t>:  ПЛОХОТНЮК      </a:t>
            </a:r>
            <a:r>
              <a:rPr lang="ru-RU" b="1" dirty="0" smtClean="0">
                <a:solidFill>
                  <a:srgbClr val="002060"/>
                </a:solidFill>
              </a:rPr>
              <a:t>ТАТЬЯНА</a:t>
            </a:r>
          </a:p>
          <a:p>
            <a:r>
              <a:rPr lang="ru-RU" b="1" dirty="0" smtClean="0"/>
              <a:t>                     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 ВЛАДИМИРОВНА;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 ИНСТРУКТОР  ПО ФИЗ.КУЛЬТУРЕ: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ПОПОВА   НАТАЛЬЯ  ВИКТОРОВНА;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УЧИТЕЛЬ-ЛОГОПЕД:</a:t>
            </a:r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ИГНАТЬЕВА  АННА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ИВАНОВНА;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МУЗ.РУКОВОДИТЕЛЬ: ЗАКОМОРНАЯ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         ЮЛИЯ АНДРЕЕВНА;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МЕД.РАБОТНИКИ: ЗАГНИТЬКО ЮЛИЯ ПАВЛОВНА    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ПАЗУЩЕНКО   ГАЛИНА  НИКИФОРОВНА;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   ЕЩЕ ЕСТЬ СТОРОЖА , ПОВАРА И КУХРАБОТНИКИ,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ВОДИТЕЛЬ, ЭЛЕКТРИК   И  ДВОРНИК.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 ТЕРЕМОЧКЕ-ТЕРЕМКЕ, ДЕВЯТЬ  РАЗНЫХ   ГРУПП,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ТАМ ДЕВИЦЫ КРАСАВИЦЫ,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ЧТО ДЕТИШКАМ НРАВЯТСЯ,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С ЛЮБОЙ РАБОТОЙ  СПРАВЯТСЯ.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 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Users\User\Desktop\группа капельки\gruppakapelki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0169" y="857232"/>
            <a:ext cx="7526767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ДАВАЙТЕ    БЛИЖЕ     ПОЗНАКОМИМСЯ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32"/>
            <a:ext cx="370127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 descr="C:\Users\User\Desktop\5656b3c6e4_fit-in_240x0__f2893_e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714620"/>
            <a:ext cx="1563384" cy="21431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428992" y="1285860"/>
            <a:ext cx="485778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Емельянова             Светлана    Васильевна</a:t>
            </a:r>
            <a:endParaRPr lang="ru-RU" sz="28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Воспитатель высшей квалификационной категории,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Пед.стаж</a:t>
            </a:r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 работы  26 лет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Образование высшее педагогическое,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тел</a:t>
            </a:r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:</a:t>
            </a:r>
            <a:r>
              <a:rPr lang="ru-RU" sz="2800" dirty="0"/>
              <a:t>(841642</a:t>
            </a:r>
            <a:r>
              <a:rPr lang="ru-RU" sz="2800" dirty="0" smtClean="0"/>
              <a:t>) </a:t>
            </a:r>
            <a:r>
              <a:rPr lang="ru-RU" sz="2800" dirty="0"/>
              <a:t>23-3-26</a:t>
            </a:r>
          </a:p>
          <a:p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svetlaychok</a:t>
            </a:r>
            <a:r>
              <a:rPr lang="ru-RU" sz="2800" b="1" dirty="0" smtClean="0">
                <a:cs typeface="Aharoni" pitchFamily="2" charset="-79"/>
              </a:rPr>
              <a:t>18@</a:t>
            </a:r>
            <a:r>
              <a:rPr lang="en-US" sz="2800" b="1" dirty="0" smtClean="0">
                <a:latin typeface="Aharoni" pitchFamily="2" charset="-79"/>
                <a:cs typeface="Aharoni" pitchFamily="2" charset="-79"/>
              </a:rPr>
              <a:t>mail</a:t>
            </a:r>
            <a:r>
              <a:rPr lang="ru-RU" sz="2800" b="1" dirty="0" smtClean="0">
                <a:cs typeface="Aharoni" pitchFamily="2" charset="-79"/>
              </a:rPr>
              <a:t>.</a:t>
            </a:r>
            <a:r>
              <a:rPr lang="en-US" sz="2800" b="1" dirty="0" err="1" smtClean="0">
                <a:latin typeface="Aharoni" pitchFamily="2" charset="-79"/>
                <a:cs typeface="Aharoni" pitchFamily="2" charset="-79"/>
              </a:rPr>
              <a:t>ru</a:t>
            </a:r>
            <a:endParaRPr lang="ru-RU" sz="2800" b="1" dirty="0" smtClean="0">
              <a:cs typeface="Aharoni" pitchFamily="2" charset="-79"/>
            </a:endParaRPr>
          </a:p>
          <a:p>
            <a:endParaRPr lang="ru-RU" b="1" dirty="0" smtClean="0">
              <a:solidFill>
                <a:srgbClr val="002060"/>
              </a:solidFill>
              <a:latin typeface="Comic Sans MS" panose="030F0702030302020204" pitchFamily="66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857232"/>
            <a:ext cx="3500462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14414" y="2714620"/>
            <a:ext cx="1685171" cy="2286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1868" y="1000108"/>
            <a:ext cx="50006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Бородина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Наталья     Сергеевна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Воспитатель высшей квалификационной категории,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стаж работы в д.саду № 3 с 01.10 2020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Образование </a:t>
            </a:r>
            <a:r>
              <a:rPr lang="ru-RU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средне-спец.педагогическое</a:t>
            </a:r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тел: </a:t>
            </a:r>
            <a:r>
              <a:rPr lang="ru-RU" sz="2800" dirty="0"/>
              <a:t>(841642</a:t>
            </a:r>
            <a:r>
              <a:rPr lang="ru-RU" sz="2800" dirty="0" smtClean="0"/>
              <a:t>) </a:t>
            </a:r>
            <a:r>
              <a:rPr lang="ru-RU" sz="2800" dirty="0"/>
              <a:t>23-3-26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borodina_ns@bk.ru</a:t>
            </a:r>
            <a:endParaRPr lang="ru-RU" sz="2800" b="1" dirty="0">
              <a:solidFill>
                <a:srgbClr val="002060"/>
              </a:solidFill>
              <a:latin typeface="Comic Sans MS" panose="030F0702030302020204" pitchFamily="66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857232"/>
            <a:ext cx="3500462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9" descr="C:\Users\User\Desktop\cee3df1ce6_fit-in_240x0__f2882_4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14" y="2857496"/>
            <a:ext cx="1626384" cy="21431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86182" y="785794"/>
            <a:ext cx="30718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Чубакова</a:t>
            </a:r>
            <a:endParaRPr lang="ru-RU" sz="28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Ирина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Михайловна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34458" y="2214554"/>
            <a:ext cx="752481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Помощник  воспитателя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  <a:cs typeface="Aharoni" pitchFamily="2" charset="-79"/>
              </a:rPr>
              <a:t>Стаж работы 25 лет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курсы-семинар «Помощник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воспитателя: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задачи и содержание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деятельности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в соответствии с ФГОС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дошкольного образования</a:t>
            </a:r>
            <a:r>
              <a:rPr lang="ru-RU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»</a:t>
            </a:r>
            <a:endParaRPr lang="ru-RU" sz="28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3702" y="0"/>
            <a:ext cx="2500298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0"/>
            <a:ext cx="2286016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361555" y="0"/>
            <a:ext cx="44208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 группе 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 КАПЕЛЬКИ»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1643051"/>
            <a:ext cx="31432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8</a:t>
            </a: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мальчиков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45096" y="1643050"/>
            <a:ext cx="31487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10</a:t>
            </a:r>
            <a:endParaRPr lang="ru-RU" sz="36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девочек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8926" y="1643050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1026" name="Picture 2" descr="C:\Users\User1\Desktop\Screenshot_20201027_1238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340" y="3059288"/>
            <a:ext cx="6297511" cy="348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группа капельки\file_2313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1" name="Picture 1" descr="C:\Users\User\Desktop\группа капельки\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48" y="428604"/>
            <a:ext cx="4544224" cy="607223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7166"/>
            <a:ext cx="4232879" cy="501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4283" y="5143512"/>
            <a:ext cx="41434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ГЕРБ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ГРУППЫ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654</Words>
  <Application>Microsoft Office PowerPoint</Application>
  <PresentationFormat>Экран (4:3)</PresentationFormat>
  <Paragraphs>159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User1</cp:lastModifiedBy>
  <cp:revision>48</cp:revision>
  <dcterms:created xsi:type="dcterms:W3CDTF">2020-10-20T20:58:27Z</dcterms:created>
  <dcterms:modified xsi:type="dcterms:W3CDTF">2020-10-27T03:49:20Z</dcterms:modified>
</cp:coreProperties>
</file>