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1" r:id="rId3"/>
    <p:sldId id="302" r:id="rId4"/>
    <p:sldId id="305" r:id="rId5"/>
    <p:sldId id="304" r:id="rId6"/>
    <p:sldId id="303" r:id="rId7"/>
    <p:sldId id="279" r:id="rId8"/>
    <p:sldId id="299" r:id="rId9"/>
    <p:sldId id="257" r:id="rId10"/>
    <p:sldId id="258" r:id="rId11"/>
    <p:sldId id="261" r:id="rId12"/>
    <p:sldId id="273" r:id="rId13"/>
    <p:sldId id="274" r:id="rId14"/>
    <p:sldId id="272" r:id="rId15"/>
    <p:sldId id="262" r:id="rId16"/>
    <p:sldId id="291" r:id="rId17"/>
    <p:sldId id="281" r:id="rId18"/>
    <p:sldId id="294" r:id="rId19"/>
    <p:sldId id="269" r:id="rId20"/>
    <p:sldId id="293" r:id="rId21"/>
    <p:sldId id="283" r:id="rId22"/>
    <p:sldId id="270" r:id="rId23"/>
    <p:sldId id="298" r:id="rId24"/>
    <p:sldId id="290" r:id="rId25"/>
    <p:sldId id="263" r:id="rId26"/>
    <p:sldId id="259" r:id="rId27"/>
    <p:sldId id="289" r:id="rId28"/>
    <p:sldId id="265" r:id="rId29"/>
    <p:sldId id="300" r:id="rId30"/>
    <p:sldId id="306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55" d="100"/>
          <a:sy n="55" d="100"/>
        </p:scale>
        <p:origin x="-1038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C1B79-5CCF-4030-B0EA-70F3D93708AC}" type="datetimeFigureOut">
              <a:rPr lang="ru-RU" smtClean="0"/>
              <a:pPr/>
              <a:t>27.10.2020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484473-A896-45B7-B449-5FFCEAE10B1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don.cherepkov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vetlana_osipova72@mail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swetlana.gnat@yandex.r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57290" y="1785926"/>
            <a:ext cx="621510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Визитная карточка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младшей группы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№ 7 «Пчёлки»</a:t>
            </a:r>
            <a:endParaRPr lang="ru-RU" sz="48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31840" y="4725144"/>
            <a:ext cx="5040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Выполнил воспитатель Черепкова Н.А.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357298"/>
            <a:ext cx="5572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gerb-03-1024x102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57424" y="1500175"/>
            <a:ext cx="4500593" cy="41434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57356" y="642918"/>
            <a:ext cx="5429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Герб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142985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Наши воспитатели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5852" y="2071678"/>
            <a:ext cx="32861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srgbClr val="FF0000"/>
                </a:solidFill>
              </a:rPr>
              <a:t>Наталья Анатольевна Черепкова</a:t>
            </a:r>
          </a:p>
          <a:p>
            <a:pPr lvl="0"/>
            <a:r>
              <a:rPr lang="ru-RU" dirty="0">
                <a:solidFill>
                  <a:srgbClr val="FF0000"/>
                </a:solidFill>
              </a:rPr>
              <a:t>Телефон 89143822996</a:t>
            </a:r>
          </a:p>
          <a:p>
            <a:pPr lvl="0"/>
            <a:r>
              <a:rPr lang="ru-RU" dirty="0">
                <a:solidFill>
                  <a:srgbClr val="FF0000"/>
                </a:solidFill>
              </a:rPr>
              <a:t>Адрес электронной почты: </a:t>
            </a:r>
            <a:r>
              <a:rPr lang="en-US" dirty="0">
                <a:solidFill>
                  <a:srgbClr val="FF0000"/>
                </a:solidFill>
                <a:hlinkClick r:id="rId3"/>
              </a:rPr>
              <a:t>don.cherepkov@yandex.ru</a:t>
            </a:r>
            <a:endParaRPr lang="en-US" dirty="0">
              <a:solidFill>
                <a:srgbClr val="FF0000"/>
              </a:solidFill>
            </a:endParaRPr>
          </a:p>
          <a:p>
            <a:pPr lvl="0"/>
            <a:r>
              <a:rPr lang="ru-RU" dirty="0">
                <a:solidFill>
                  <a:srgbClr val="FF0000"/>
                </a:solidFill>
              </a:rPr>
              <a:t>Педагогический стаж : 10 лет</a:t>
            </a:r>
          </a:p>
          <a:p>
            <a:pPr lvl="0"/>
            <a:r>
              <a:rPr lang="ru-RU" dirty="0">
                <a:solidFill>
                  <a:srgbClr val="FF0000"/>
                </a:solidFill>
              </a:rPr>
              <a:t>Образование : Средне- специальное</a:t>
            </a:r>
          </a:p>
          <a:p>
            <a:pPr lvl="0"/>
            <a:r>
              <a:rPr lang="ru-RU" dirty="0">
                <a:solidFill>
                  <a:srgbClr val="FF0000"/>
                </a:solidFill>
              </a:rPr>
              <a:t>Квалификационная категория : </a:t>
            </a:r>
            <a:r>
              <a:rPr lang="ru-RU" dirty="0" err="1">
                <a:solidFill>
                  <a:srgbClr val="FF0000"/>
                </a:solidFill>
              </a:rPr>
              <a:t>соответсвие</a:t>
            </a:r>
            <a:r>
              <a:rPr lang="ru-RU" dirty="0">
                <a:solidFill>
                  <a:srgbClr val="FF0000"/>
                </a:solidFill>
              </a:rPr>
              <a:t> занимаемой должности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055" y="2066550"/>
            <a:ext cx="2588057" cy="3576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142985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Наши воспитатели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5852" y="2071678"/>
            <a:ext cx="328614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dirty="0">
                <a:solidFill>
                  <a:srgbClr val="FF0000"/>
                </a:solidFill>
              </a:rPr>
              <a:t>Светлана Равильевна Осипова. </a:t>
            </a:r>
          </a:p>
          <a:p>
            <a:pPr lvl="0"/>
            <a:r>
              <a:rPr lang="ru-RU" dirty="0">
                <a:solidFill>
                  <a:srgbClr val="FF0000"/>
                </a:solidFill>
              </a:rPr>
              <a:t>Телефон 89145800209</a:t>
            </a:r>
          </a:p>
          <a:p>
            <a:pPr lvl="0"/>
            <a:r>
              <a:rPr lang="ru-RU" dirty="0">
                <a:solidFill>
                  <a:srgbClr val="FF0000"/>
                </a:solidFill>
              </a:rPr>
              <a:t>Адрес электронной почты: </a:t>
            </a:r>
            <a:r>
              <a:rPr lang="en-US" dirty="0">
                <a:solidFill>
                  <a:srgbClr val="FF0000"/>
                </a:solidFill>
                <a:hlinkClick r:id="rId3"/>
              </a:rPr>
              <a:t>svetlana_osipova72@mail.ru</a:t>
            </a:r>
            <a:endParaRPr lang="ru-RU" dirty="0">
              <a:solidFill>
                <a:srgbClr val="FF0000"/>
              </a:solidFill>
            </a:endParaRPr>
          </a:p>
          <a:p>
            <a:pPr lvl="0"/>
            <a:r>
              <a:rPr lang="ru-RU" dirty="0">
                <a:solidFill>
                  <a:srgbClr val="FF0000"/>
                </a:solidFill>
              </a:rPr>
              <a:t>Педагогический стаж 10 лет</a:t>
            </a:r>
          </a:p>
          <a:p>
            <a:pPr lvl="0"/>
            <a:r>
              <a:rPr lang="ru-RU" dirty="0">
                <a:solidFill>
                  <a:srgbClr val="FF0000"/>
                </a:solidFill>
              </a:rPr>
              <a:t>Образование : Средне-специальное</a:t>
            </a:r>
          </a:p>
          <a:p>
            <a:pPr lvl="0"/>
            <a:r>
              <a:rPr lang="ru-RU" dirty="0">
                <a:solidFill>
                  <a:srgbClr val="FF0000"/>
                </a:solidFill>
              </a:rPr>
              <a:t>Квалификационная категория : соответствие занимаемой должности</a:t>
            </a:r>
            <a:r>
              <a:rPr lang="ru-RU" b="1" dirty="0">
                <a:solidFill>
                  <a:prstClr val="black"/>
                </a:solidFill>
              </a:rPr>
              <a:t>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30722" name="Picture 2" descr="Осипова Светлана Равильев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1928802"/>
            <a:ext cx="2743200" cy="37607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2976" y="2143116"/>
            <a:ext cx="342902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 smtClean="0"/>
          </a:p>
          <a:p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ru-RU" sz="2800" b="1" dirty="0" smtClean="0">
                <a:solidFill>
                  <a:srgbClr val="FF0000"/>
                </a:solidFill>
              </a:rPr>
              <a:t>Иванова 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Светлана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Николаевна </a:t>
            </a:r>
          </a:p>
          <a:p>
            <a:endParaRPr lang="ru-RU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1785926"/>
            <a:ext cx="3823108" cy="381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142976" y="1071546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Помощник воспитателя 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000108"/>
            <a:ext cx="6072230" cy="4882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Расписание</a:t>
            </a:r>
          </a:p>
          <a:p>
            <a:pPr algn="ctr"/>
            <a:r>
              <a:rPr lang="ru-RU" sz="1400" b="1" u="sng" dirty="0" smtClean="0">
                <a:solidFill>
                  <a:srgbClr val="FF0000"/>
                </a:solidFill>
                <a:latin typeface="Comic Sans MS" pitchFamily="66" charset="0"/>
              </a:rPr>
              <a:t>Понедельник: 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1.Ознакомление с окружающим миром  (9.00-9.15)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2.Физкультура (на свежем воздухе)</a:t>
            </a:r>
          </a:p>
          <a:p>
            <a:pPr algn="ctr"/>
            <a:r>
              <a:rPr lang="ru-RU" sz="1400" b="1" u="sng" dirty="0" smtClean="0">
                <a:solidFill>
                  <a:srgbClr val="FF0000"/>
                </a:solidFill>
                <a:latin typeface="Comic Sans MS" pitchFamily="66" charset="0"/>
              </a:rPr>
              <a:t>Вторник: 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1.Рисование (9.00-9.15)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2.Физкультура (9.25-9.40)</a:t>
            </a:r>
          </a:p>
          <a:p>
            <a:pPr algn="ctr"/>
            <a:r>
              <a:rPr lang="ru-RU" sz="1400" b="1" u="sng" dirty="0" smtClean="0">
                <a:solidFill>
                  <a:srgbClr val="FF0000"/>
                </a:solidFill>
                <a:latin typeface="Comic Sans MS" pitchFamily="66" charset="0"/>
              </a:rPr>
              <a:t>Среда: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1.ФЭМП (9.00-9.15)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(Формирование элементарных математических представлений)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2.Музыка (9.25-9.40)</a:t>
            </a:r>
          </a:p>
          <a:p>
            <a:pPr algn="ctr"/>
            <a:r>
              <a:rPr lang="ru-RU" sz="1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Кружок дополнительного образования </a:t>
            </a:r>
          </a:p>
          <a:p>
            <a:pPr algn="ctr"/>
            <a:r>
              <a:rPr lang="ru-RU" sz="1400" b="1" u="sng" dirty="0" smtClean="0">
                <a:solidFill>
                  <a:srgbClr val="FF0000"/>
                </a:solidFill>
                <a:latin typeface="Comic Sans MS" pitchFamily="66" charset="0"/>
              </a:rPr>
              <a:t>Четверг: </a:t>
            </a:r>
          </a:p>
          <a:p>
            <a:pPr algn="ctr"/>
            <a:r>
              <a:rPr lang="ru-RU" sz="1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Утренняя гимнастика 8.10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1.Развитие речи (9.00-9.15)</a:t>
            </a:r>
          </a:p>
          <a:p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2. Музыка (9.25-9.40)</a:t>
            </a:r>
          </a:p>
          <a:p>
            <a:pPr algn="ctr"/>
            <a:r>
              <a:rPr lang="ru-RU" sz="1400" b="1" u="sng" dirty="0" smtClean="0">
                <a:solidFill>
                  <a:srgbClr val="FF0000"/>
                </a:solidFill>
                <a:latin typeface="Comic Sans MS" pitchFamily="66" charset="0"/>
              </a:rPr>
              <a:t>Пятница: </a:t>
            </a:r>
          </a:p>
          <a:p>
            <a:pPr marL="228600" indent="-228600"/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1.Физкультура (9.00-9.15)</a:t>
            </a:r>
          </a:p>
          <a:p>
            <a:pPr marL="228600" indent="-228600"/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2.Лепка</a:t>
            </a:r>
            <a:r>
              <a:rPr lang="en-US" sz="1400" dirty="0" smtClean="0">
                <a:solidFill>
                  <a:srgbClr val="FF0000"/>
                </a:solidFill>
                <a:latin typeface="Comic Sans MS" pitchFamily="66" charset="0"/>
              </a:rPr>
              <a:t>/</a:t>
            </a:r>
            <a:r>
              <a:rPr lang="ru-RU" sz="1400" dirty="0" smtClean="0">
                <a:solidFill>
                  <a:srgbClr val="FF0000"/>
                </a:solidFill>
                <a:latin typeface="Comic Sans MS" pitchFamily="66" charset="0"/>
              </a:rPr>
              <a:t>аппликация (9.25-9.40)</a:t>
            </a:r>
          </a:p>
          <a:p>
            <a:pPr marL="228600" indent="-228600" algn="ctr"/>
            <a:r>
              <a:rPr lang="ru-RU" sz="1400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</a:rPr>
              <a:t>Ребёнок и дорога    </a:t>
            </a:r>
            <a:endParaRPr lang="ru-RU" sz="1400" i="1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85852" y="1357298"/>
            <a:ext cx="6643734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Режим работы детского сада</a:t>
            </a:r>
          </a:p>
          <a:p>
            <a:pPr algn="ctr"/>
            <a:r>
              <a:rPr lang="ru-RU" sz="4000" dirty="0" smtClean="0">
                <a:solidFill>
                  <a:srgbClr val="FFC000"/>
                </a:solidFill>
                <a:latin typeface="Comic Sans MS" pitchFamily="66" charset="0"/>
              </a:rPr>
              <a:t>Детский сад работает </a:t>
            </a:r>
          </a:p>
          <a:p>
            <a:pPr algn="ctr"/>
            <a:r>
              <a:rPr lang="ru-RU" sz="4000" dirty="0" smtClean="0">
                <a:solidFill>
                  <a:srgbClr val="FFC000"/>
                </a:solidFill>
                <a:latin typeface="Comic Sans MS" pitchFamily="66" charset="0"/>
              </a:rPr>
              <a:t>с 07.30 утра до 18.00</a:t>
            </a:r>
          </a:p>
          <a:p>
            <a:pPr algn="ctr"/>
            <a:r>
              <a:rPr lang="ru-RU" sz="4000" dirty="0" smtClean="0">
                <a:solidFill>
                  <a:srgbClr val="FFC000"/>
                </a:solidFill>
                <a:latin typeface="Comic Sans MS" pitchFamily="66" charset="0"/>
              </a:rPr>
              <a:t>Прием детей осуществляется </a:t>
            </a:r>
          </a:p>
          <a:p>
            <a:pPr algn="ctr"/>
            <a:r>
              <a:rPr lang="ru-RU" sz="4000" dirty="0" smtClean="0">
                <a:solidFill>
                  <a:srgbClr val="FFC000"/>
                </a:solidFill>
                <a:latin typeface="Comic Sans MS" pitchFamily="66" charset="0"/>
              </a:rPr>
              <a:t>с 7.30 до 8.15  </a:t>
            </a:r>
          </a:p>
          <a:p>
            <a:pPr algn="ctr"/>
            <a:endParaRPr lang="ru-RU" sz="4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357298"/>
            <a:ext cx="5572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endParaRPr lang="ru-RU" sz="40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71604" y="1142984"/>
            <a:ext cx="564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Наша группа 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i (25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5984" y="3714752"/>
            <a:ext cx="2181225" cy="2181225"/>
          </a:xfrm>
          <a:prstGeom prst="rect">
            <a:avLst/>
          </a:prstGeom>
        </p:spPr>
      </p:pic>
      <p:pic>
        <p:nvPicPr>
          <p:cNvPr id="10" name="Рисунок 9" descr="i (2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00100" y="1928802"/>
            <a:ext cx="2181225" cy="2181225"/>
          </a:xfrm>
          <a:prstGeom prst="rect">
            <a:avLst/>
          </a:prstGeom>
        </p:spPr>
      </p:pic>
      <p:pic>
        <p:nvPicPr>
          <p:cNvPr id="12" name="Рисунок 11" descr="i (29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3714752"/>
            <a:ext cx="2181225" cy="2181225"/>
          </a:xfrm>
          <a:prstGeom prst="rect">
            <a:avLst/>
          </a:prstGeom>
        </p:spPr>
      </p:pic>
      <p:pic>
        <p:nvPicPr>
          <p:cNvPr id="9" name="Рисунок 8" descr="i (26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72198" y="1928802"/>
            <a:ext cx="2181225" cy="2181225"/>
          </a:xfrm>
          <a:prstGeom prst="rect">
            <a:avLst/>
          </a:prstGeom>
        </p:spPr>
      </p:pic>
      <p:pic>
        <p:nvPicPr>
          <p:cNvPr id="11" name="Рисунок 10" descr="i (27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71868" y="1928802"/>
            <a:ext cx="2181225" cy="2181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928670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Соблюдаем правила 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i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785926"/>
            <a:ext cx="2181225" cy="2181225"/>
          </a:xfrm>
          <a:prstGeom prst="rect">
            <a:avLst/>
          </a:prstGeom>
        </p:spPr>
      </p:pic>
      <p:pic>
        <p:nvPicPr>
          <p:cNvPr id="7" name="Рисунок 6" descr="i (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00430" y="2500306"/>
            <a:ext cx="2181225" cy="2181225"/>
          </a:xfrm>
          <a:prstGeom prst="rect">
            <a:avLst/>
          </a:prstGeom>
        </p:spPr>
      </p:pic>
      <p:pic>
        <p:nvPicPr>
          <p:cNvPr id="8" name="Рисунок 7" descr="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3429000"/>
            <a:ext cx="2181225" cy="2181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71538" y="1071546"/>
            <a:ext cx="6786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Очень важно подкрепиться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IMG-20201021-WA00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643050"/>
            <a:ext cx="4429124" cy="2214562"/>
          </a:xfrm>
          <a:prstGeom prst="rect">
            <a:avLst/>
          </a:prstGeom>
        </p:spPr>
      </p:pic>
      <p:pic>
        <p:nvPicPr>
          <p:cNvPr id="9" name="Рисунок 8" descr="IMG-20201021-WA001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00496" y="3643314"/>
            <a:ext cx="4143372" cy="20716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357298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Занятия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  <a:endParaRPr lang="ru-RU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8" name="Рисунок 7" descr="i (1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6314" y="3714752"/>
            <a:ext cx="2181225" cy="2181225"/>
          </a:xfrm>
          <a:prstGeom prst="rect">
            <a:avLst/>
          </a:prstGeom>
        </p:spPr>
      </p:pic>
      <p:pic>
        <p:nvPicPr>
          <p:cNvPr id="12" name="Рисунок 11" descr="i (18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1357298"/>
            <a:ext cx="2181225" cy="2181225"/>
          </a:xfrm>
          <a:prstGeom prst="rect">
            <a:avLst/>
          </a:prstGeom>
        </p:spPr>
      </p:pic>
      <p:pic>
        <p:nvPicPr>
          <p:cNvPr id="13" name="Рисунок 12" descr="i (15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868" y="1857364"/>
            <a:ext cx="2181225" cy="2181225"/>
          </a:xfrm>
          <a:prstGeom prst="rect">
            <a:avLst/>
          </a:prstGeom>
        </p:spPr>
      </p:pic>
      <p:pic>
        <p:nvPicPr>
          <p:cNvPr id="11" name="Рисунок 10" descr="i (2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857356" y="3214686"/>
            <a:ext cx="2181225" cy="2181225"/>
          </a:xfrm>
          <a:prstGeom prst="rect">
            <a:avLst/>
          </a:prstGeom>
        </p:spPr>
      </p:pic>
      <p:pic>
        <p:nvPicPr>
          <p:cNvPr id="7" name="Рисунок 6" descr="i (17)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929322" y="1500174"/>
            <a:ext cx="2181225" cy="2181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1538" y="1285860"/>
            <a:ext cx="67866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Рады приветствовать Вас: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Муниципальное автономное общеобразовательное учреждение средняя общеобразовательная школа №2 </a:t>
            </a:r>
          </a:p>
          <a:p>
            <a:pPr algn="ctr"/>
            <a:r>
              <a:rPr lang="ru-RU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пгт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. Серышево структурное подразделение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детский сад №3</a:t>
            </a:r>
          </a:p>
          <a:p>
            <a:endParaRPr lang="ru-RU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Адрес:</a:t>
            </a:r>
          </a:p>
          <a:p>
            <a:pPr algn="ctr"/>
            <a:r>
              <a:rPr lang="ru-RU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ул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 Ковалева., 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д.6, пгт. Серышево, </a:t>
            </a:r>
            <a:r>
              <a:rPr lang="ru-RU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Серышевский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район, Амурская область, 676351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Контактный телефон:</a:t>
            </a:r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	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8(41642) 23-4-74, 23-3-26</a:t>
            </a:r>
          </a:p>
          <a:p>
            <a:pPr algn="ctr"/>
            <a:endParaRPr lang="ru-RU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Адрес электронной почты:</a:t>
            </a:r>
            <a:endParaRPr lang="ru-RU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Comic Sans MS" panose="030F0702030302020204" pitchFamily="66" charset="0"/>
                <a:hlinkClick r:id="rId3"/>
              </a:rPr>
              <a:t>swetlana.gnat@yandex.ru</a:t>
            </a:r>
            <a:endParaRPr lang="ru-RU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357298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Занятия</a:t>
            </a:r>
            <a:r>
              <a:rPr lang="ru-RU" sz="3200" b="1" dirty="0" smtClean="0">
                <a:solidFill>
                  <a:srgbClr val="FF0000"/>
                </a:solidFill>
                <a:latin typeface="Comic Sans MS" pitchFamily="66" charset="0"/>
              </a:rPr>
              <a:t>  </a:t>
            </a:r>
            <a:endParaRPr lang="ru-RU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2" name="Рисунок 11" descr="IMG-20201015-WA00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357298"/>
            <a:ext cx="1803791" cy="2405055"/>
          </a:xfrm>
          <a:prstGeom prst="rect">
            <a:avLst/>
          </a:prstGeom>
        </p:spPr>
      </p:pic>
      <p:pic>
        <p:nvPicPr>
          <p:cNvPr id="13" name="Рисунок 12" descr="IMG-20201015-WA00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43570" y="1285860"/>
            <a:ext cx="1785932" cy="2381243"/>
          </a:xfrm>
          <a:prstGeom prst="rect">
            <a:avLst/>
          </a:prstGeom>
        </p:spPr>
      </p:pic>
      <p:pic>
        <p:nvPicPr>
          <p:cNvPr id="14" name="Рисунок 13" descr="IMG-20201015-WA001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357554" y="1928802"/>
            <a:ext cx="2000246" cy="2666994"/>
          </a:xfrm>
          <a:prstGeom prst="rect">
            <a:avLst/>
          </a:prstGeom>
        </p:spPr>
      </p:pic>
      <p:pic>
        <p:nvPicPr>
          <p:cNvPr id="15" name="Рисунок 14" descr="IMG-20201015-WA001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86446" y="3357562"/>
            <a:ext cx="2000246" cy="2666995"/>
          </a:xfrm>
          <a:prstGeom prst="rect">
            <a:avLst/>
          </a:prstGeom>
        </p:spPr>
      </p:pic>
      <p:pic>
        <p:nvPicPr>
          <p:cNvPr id="16" name="Рисунок 15" descr="IMG-20201015-WA001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000232" y="3357562"/>
            <a:ext cx="1928826" cy="25717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 (24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28860" y="1500174"/>
            <a:ext cx="4572032" cy="45720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8728" y="404665"/>
            <a:ext cx="5572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Достижения в творчестве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214422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Праздники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i (3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43174" y="3929066"/>
            <a:ext cx="2181225" cy="2181225"/>
          </a:xfrm>
          <a:prstGeom prst="rect">
            <a:avLst/>
          </a:prstGeom>
        </p:spPr>
      </p:pic>
      <p:pic>
        <p:nvPicPr>
          <p:cNvPr id="7" name="Рисунок 6" descr="i (43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14810" y="1857364"/>
            <a:ext cx="2181225" cy="2181225"/>
          </a:xfrm>
          <a:prstGeom prst="rect">
            <a:avLst/>
          </a:prstGeom>
        </p:spPr>
      </p:pic>
      <p:pic>
        <p:nvPicPr>
          <p:cNvPr id="8" name="Рисунок 7" descr="i (4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43636" y="3643314"/>
            <a:ext cx="2181225" cy="2181225"/>
          </a:xfrm>
          <a:prstGeom prst="rect">
            <a:avLst/>
          </a:prstGeom>
        </p:spPr>
      </p:pic>
      <p:pic>
        <p:nvPicPr>
          <p:cNvPr id="9" name="Рисунок 8" descr="i (39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00100" y="1714488"/>
            <a:ext cx="2181225" cy="2181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214422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Прогулка </a:t>
            </a:r>
            <a:r>
              <a:rPr lang="ru-RU" sz="28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ru-RU" sz="28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9" name="Рисунок 8" descr="IMG-20201021-WA001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1857364"/>
            <a:ext cx="3857668" cy="1928834"/>
          </a:xfrm>
          <a:prstGeom prst="rect">
            <a:avLst/>
          </a:prstGeom>
        </p:spPr>
      </p:pic>
      <p:pic>
        <p:nvPicPr>
          <p:cNvPr id="10" name="Рисунок 9" descr="IMG-20201021-WA0013_c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00628" y="3571876"/>
            <a:ext cx="2534351" cy="2262182"/>
          </a:xfrm>
          <a:prstGeom prst="rect">
            <a:avLst/>
          </a:prstGeom>
        </p:spPr>
      </p:pic>
      <p:pic>
        <p:nvPicPr>
          <p:cNvPr id="11" name="Рисунок 10" descr="IMG-20201021-WA0012_c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1538" y="1214422"/>
            <a:ext cx="2357454" cy="2337390"/>
          </a:xfrm>
          <a:prstGeom prst="rect">
            <a:avLst/>
          </a:prstGeom>
        </p:spPr>
      </p:pic>
      <p:pic>
        <p:nvPicPr>
          <p:cNvPr id="12" name="Рисунок 11" descr="IMG-20201021-WA0017_c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28794" y="3643314"/>
            <a:ext cx="2046497" cy="22859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000108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Дни Рождения  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Рисунок 9" descr="IMG-20201020-WA003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5786" y="1643050"/>
            <a:ext cx="2952738" cy="2214554"/>
          </a:xfrm>
          <a:prstGeom prst="rect">
            <a:avLst/>
          </a:prstGeom>
        </p:spPr>
      </p:pic>
      <p:pic>
        <p:nvPicPr>
          <p:cNvPr id="11" name="Рисунок 10" descr="IMG-20201020-WA003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14678" y="3357562"/>
            <a:ext cx="3238491" cy="2428868"/>
          </a:xfrm>
          <a:prstGeom prst="rect">
            <a:avLst/>
          </a:prstGeom>
        </p:spPr>
      </p:pic>
      <p:pic>
        <p:nvPicPr>
          <p:cNvPr id="12" name="Рисунок 11" descr="IMG-20201020-WA003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72132" y="1857364"/>
            <a:ext cx="2928958" cy="21967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14481" y="1071546"/>
            <a:ext cx="55721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Игры в группе 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i (3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857364"/>
            <a:ext cx="2181225" cy="2181225"/>
          </a:xfrm>
          <a:prstGeom prst="rect">
            <a:avLst/>
          </a:prstGeom>
        </p:spPr>
      </p:pic>
      <p:pic>
        <p:nvPicPr>
          <p:cNvPr id="7" name="Рисунок 6" descr="i (3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86446" y="3357562"/>
            <a:ext cx="2181225" cy="2181225"/>
          </a:xfrm>
          <a:prstGeom prst="rect">
            <a:avLst/>
          </a:prstGeom>
        </p:spPr>
      </p:pic>
      <p:pic>
        <p:nvPicPr>
          <p:cNvPr id="8" name="Рисунок 7" descr="i (35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00430" y="2643182"/>
            <a:ext cx="2181225" cy="2181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000108"/>
            <a:ext cx="557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Дневной сон </a:t>
            </a:r>
            <a:endParaRPr lang="en-US" sz="3600" b="1" dirty="0" smtClean="0">
              <a:solidFill>
                <a:srgbClr val="FF9900"/>
              </a:solidFill>
              <a:latin typeface="Comic Sans MS" pitchFamily="66" charset="0"/>
            </a:endParaRPr>
          </a:p>
          <a:p>
            <a:pPr algn="ctr"/>
            <a:endParaRPr lang="ru-RU" sz="1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6" name="Рисунок 5" descr="IMG-20201021-WA002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28728" y="1785926"/>
            <a:ext cx="6715172" cy="3357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-357214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785794"/>
            <a:ext cx="55721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Разминка после сна </a:t>
            </a:r>
            <a:endParaRPr lang="en-US" sz="3600" b="1" dirty="0" smtClean="0">
              <a:solidFill>
                <a:srgbClr val="FF9900"/>
              </a:solidFill>
              <a:latin typeface="Comic Sans MS" pitchFamily="66" charset="0"/>
            </a:endParaRPr>
          </a:p>
          <a:p>
            <a:pPr algn="ctr"/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0" name="Рисунок 9" descr="i (46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42976" y="1714488"/>
            <a:ext cx="2181225" cy="2181225"/>
          </a:xfrm>
          <a:prstGeom prst="rect">
            <a:avLst/>
          </a:prstGeom>
        </p:spPr>
      </p:pic>
      <p:pic>
        <p:nvPicPr>
          <p:cNvPr id="11" name="Рисунок 10" descr="i (47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28860" y="3429000"/>
            <a:ext cx="2181225" cy="2181225"/>
          </a:xfrm>
          <a:prstGeom prst="rect">
            <a:avLst/>
          </a:prstGeom>
        </p:spPr>
      </p:pic>
      <p:pic>
        <p:nvPicPr>
          <p:cNvPr id="12" name="Рисунок 11" descr="i (48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4810" y="1643050"/>
            <a:ext cx="2181225" cy="2181225"/>
          </a:xfrm>
          <a:prstGeom prst="rect">
            <a:avLst/>
          </a:prstGeom>
        </p:spPr>
      </p:pic>
      <p:pic>
        <p:nvPicPr>
          <p:cNvPr id="13" name="Рисунок 12" descr="i (49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86446" y="3357562"/>
            <a:ext cx="2181225" cy="2181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-357214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-20201013-WA00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1071546"/>
            <a:ext cx="5715040" cy="4286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285852" y="642918"/>
            <a:ext cx="64294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Первые успехи в самостоятельном одевании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28596" y="1142984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Наш любимый детский сад видеть рад всегда ребят</a:t>
            </a:r>
            <a:endParaRPr lang="ru-RU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11" name="Рисунок 10" descr="IMG_20201021_12242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3929058" y="2714620"/>
            <a:ext cx="3429023" cy="2571768"/>
          </a:xfrm>
          <a:prstGeom prst="rect">
            <a:avLst/>
          </a:prstGeom>
        </p:spPr>
      </p:pic>
      <p:pic>
        <p:nvPicPr>
          <p:cNvPr id="12" name="Рисунок 11" descr="IMG_20201021_122441_c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2214554"/>
            <a:ext cx="2621127" cy="1919634"/>
          </a:xfrm>
          <a:prstGeom prst="rect">
            <a:avLst/>
          </a:prstGeom>
        </p:spPr>
      </p:pic>
      <p:pic>
        <p:nvPicPr>
          <p:cNvPr id="13" name="Рисунок 12" descr="IMG_20201021_1225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000232" y="4214818"/>
            <a:ext cx="2190733" cy="1643050"/>
          </a:xfrm>
          <a:prstGeom prst="rect">
            <a:avLst/>
          </a:prstGeom>
        </p:spPr>
      </p:pic>
      <p:pic>
        <p:nvPicPr>
          <p:cNvPr id="14" name="Рисунок 13" descr="IMG_20201021_122401_cr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6145746" y="3569766"/>
            <a:ext cx="2138920" cy="1857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4481" y="4429132"/>
            <a:ext cx="2571767" cy="2100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200" b="1" dirty="0">
              <a:solidFill>
                <a:srgbClr val="FF9900"/>
              </a:solidFill>
              <a:latin typeface="Comic Sans MS" pitchFamily="66" charset="0"/>
            </a:endParaRPr>
          </a:p>
          <a:p>
            <a:pPr algn="ctr"/>
            <a:endParaRPr lang="ru-RU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ru-RU" b="1" dirty="0" err="1" smtClean="0">
                <a:solidFill>
                  <a:srgbClr val="FF0000"/>
                </a:solidFill>
                <a:latin typeface="Comic Sans MS" pitchFamily="66" charset="0"/>
              </a:rPr>
              <a:t>Зеведующий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ru-RU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ru-RU" b="1" dirty="0" err="1" smtClean="0">
                <a:solidFill>
                  <a:srgbClr val="FF9900"/>
                </a:solidFill>
                <a:latin typeface="Comic Sans MS" pitchFamily="66" charset="0"/>
              </a:rPr>
              <a:t>Гнатышина</a:t>
            </a:r>
            <a:r>
              <a:rPr lang="ru-RU" b="1" dirty="0" smtClean="0">
                <a:solidFill>
                  <a:srgbClr val="FF9900"/>
                </a:solidFill>
                <a:latin typeface="Comic Sans MS" pitchFamily="66" charset="0"/>
              </a:rPr>
              <a:t> Светлана Петровна </a:t>
            </a:r>
          </a:p>
          <a:p>
            <a:pPr algn="ctr"/>
            <a:endParaRPr lang="ru-RU" sz="1550" b="1" dirty="0" smtClean="0">
              <a:solidFill>
                <a:srgbClr val="FF9900"/>
              </a:solidFill>
              <a:latin typeface="Comic Sans MS" pitchFamily="66" charset="0"/>
            </a:endParaRPr>
          </a:p>
          <a:p>
            <a:pPr algn="ctr"/>
            <a:endParaRPr lang="ru-RU" sz="1550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endParaRPr lang="ru-RU" sz="1550" b="1" dirty="0">
              <a:solidFill>
                <a:srgbClr val="FF990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9190" y="4714884"/>
            <a:ext cx="3071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b="1" dirty="0" smtClean="0">
              <a:solidFill>
                <a:srgbClr val="FF0000"/>
              </a:solidFill>
              <a:latin typeface="Comic Sans MS" pitchFamily="66" charset="0"/>
            </a:endParaRP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Старший </a:t>
            </a:r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воспитатель </a:t>
            </a:r>
          </a:p>
          <a:p>
            <a:pPr algn="ctr"/>
            <a:r>
              <a:rPr lang="ru-RU" b="1" dirty="0" err="1" smtClean="0">
                <a:solidFill>
                  <a:srgbClr val="FF9900"/>
                </a:solidFill>
                <a:latin typeface="Comic Sans MS" pitchFamily="66" charset="0"/>
              </a:rPr>
              <a:t>Галочкина</a:t>
            </a:r>
            <a:r>
              <a:rPr lang="ru-RU" b="1" dirty="0" smtClean="0">
                <a:solidFill>
                  <a:srgbClr val="FF9900"/>
                </a:solidFill>
                <a:latin typeface="Comic Sans MS" pitchFamily="66" charset="0"/>
              </a:rPr>
              <a:t> Елена Николаевна </a:t>
            </a:r>
          </a:p>
        </p:txBody>
      </p:sp>
      <p:pic>
        <p:nvPicPr>
          <p:cNvPr id="35842" name="Picture 2" descr="Гнатышина Светлана Петров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1" y="1700808"/>
            <a:ext cx="2143140" cy="3214711"/>
          </a:xfrm>
          <a:prstGeom prst="rect">
            <a:avLst/>
          </a:prstGeom>
          <a:noFill/>
        </p:spPr>
      </p:pic>
      <p:pic>
        <p:nvPicPr>
          <p:cNvPr id="35844" name="Picture 4" descr="Галочкина Елена Николаев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01941" y="1796952"/>
            <a:ext cx="2326332" cy="318928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475656" y="476672"/>
            <a:ext cx="5851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      </a:t>
            </a:r>
          </a:p>
          <a:p>
            <a:r>
              <a:rPr lang="ru-RU" sz="4000" b="1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Monotype Corsiva" pitchFamily="66" charset="0"/>
              </a:rPr>
              <a:t>       С Вами работают:</a:t>
            </a:r>
            <a:endParaRPr lang="ru-RU" sz="40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5216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-357214"/>
            <a:ext cx="9144000" cy="721521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57357" y="1000108"/>
            <a:ext cx="55721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4000" b="1" dirty="0" smtClean="0">
              <a:solidFill>
                <a:srgbClr val="FF9900"/>
              </a:solidFill>
              <a:latin typeface="Comic Sans MS" pitchFamily="66" charset="0"/>
            </a:endParaRPr>
          </a:p>
          <a:p>
            <a:pPr algn="ctr"/>
            <a:endParaRPr lang="ru-RU" sz="12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19673" y="1124744"/>
            <a:ext cx="633670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i="1" dirty="0" smtClean="0">
                <a:solidFill>
                  <a:srgbClr val="C00000"/>
                </a:solidFill>
              </a:rPr>
              <a:t>Приходите в гости к нам – рады мы всегда     гостям</a:t>
            </a:r>
            <a:endParaRPr lang="ru-RU" sz="66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23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2770" name="Picture 2" descr="Пазущенко Галина Никифоров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285860"/>
            <a:ext cx="2500330" cy="342782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85918" y="4857760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Медицинская сестра </a:t>
            </a:r>
          </a:p>
          <a:p>
            <a:r>
              <a:rPr lang="ru-RU" b="1" dirty="0" err="1" smtClean="0">
                <a:solidFill>
                  <a:srgbClr val="FFC000"/>
                </a:solidFill>
                <a:latin typeface="Comic Sans MS" pitchFamily="66" charset="0"/>
              </a:rPr>
              <a:t>Пазущенко</a:t>
            </a:r>
            <a:r>
              <a:rPr lang="ru-RU" b="1" dirty="0" smtClean="0">
                <a:solidFill>
                  <a:srgbClr val="FFC000"/>
                </a:solidFill>
                <a:latin typeface="Comic Sans MS" pitchFamily="66" charset="0"/>
              </a:rPr>
              <a:t> Галина Никифоровна </a:t>
            </a:r>
            <a:endParaRPr lang="ru-RU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29124" y="4929198"/>
            <a:ext cx="41033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      Медицинская сестра </a:t>
            </a:r>
          </a:p>
          <a:p>
            <a:r>
              <a:rPr lang="ru-RU" b="1" dirty="0" smtClean="0">
                <a:solidFill>
                  <a:srgbClr val="FFC000"/>
                </a:solidFill>
                <a:latin typeface="Comic Sans MS" pitchFamily="66" charset="0"/>
              </a:rPr>
              <a:t>      </a:t>
            </a:r>
            <a:r>
              <a:rPr lang="ru-RU" b="1" dirty="0" err="1" smtClean="0">
                <a:solidFill>
                  <a:srgbClr val="FFC000"/>
                </a:solidFill>
                <a:latin typeface="Comic Sans MS" pitchFamily="66" charset="0"/>
              </a:rPr>
              <a:t>Загнитько</a:t>
            </a:r>
            <a:r>
              <a:rPr lang="ru-RU" b="1" dirty="0" smtClean="0">
                <a:solidFill>
                  <a:srgbClr val="FFC000"/>
                </a:solidFill>
                <a:latin typeface="Comic Sans MS" pitchFamily="66" charset="0"/>
              </a:rPr>
              <a:t> Юлия </a:t>
            </a:r>
          </a:p>
          <a:p>
            <a:r>
              <a:rPr lang="ru-RU" b="1" dirty="0">
                <a:solidFill>
                  <a:srgbClr val="FFC000"/>
                </a:solidFill>
                <a:latin typeface="Comic Sans MS" pitchFamily="66" charset="0"/>
              </a:rPr>
              <a:t> </a:t>
            </a:r>
            <a:r>
              <a:rPr lang="ru-RU" b="1" dirty="0" smtClean="0">
                <a:solidFill>
                  <a:srgbClr val="FFC000"/>
                </a:solidFill>
                <a:latin typeface="Comic Sans MS" pitchFamily="66" charset="0"/>
              </a:rPr>
              <a:t>     Витальевна </a:t>
            </a:r>
            <a:endParaRPr lang="ru-RU" b="1" dirty="0">
              <a:solidFill>
                <a:srgbClr val="FFC000"/>
              </a:solidFill>
              <a:latin typeface="Comic Sans MS" pitchFamily="66" charset="0"/>
            </a:endParaRPr>
          </a:p>
        </p:txBody>
      </p:sp>
      <p:pic>
        <p:nvPicPr>
          <p:cNvPr id="32772" name="Picture 4" descr="Загнитько Юлия Витальев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228123"/>
            <a:ext cx="2362197" cy="35432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90011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4481" y="4572008"/>
            <a:ext cx="2214577" cy="1438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Завхоз</a:t>
            </a:r>
          </a:p>
          <a:p>
            <a:pPr algn="ctr"/>
            <a:r>
              <a:rPr lang="ru-RU" b="1" dirty="0" err="1" smtClean="0">
                <a:solidFill>
                  <a:srgbClr val="FF9900"/>
                </a:solidFill>
                <a:latin typeface="Comic Sans MS" pitchFamily="66" charset="0"/>
              </a:rPr>
              <a:t>Плохотнюк</a:t>
            </a:r>
            <a:r>
              <a:rPr lang="ru-RU" b="1" dirty="0" smtClean="0">
                <a:solidFill>
                  <a:srgbClr val="FF9900"/>
                </a:solidFill>
                <a:latin typeface="Comic Sans MS" pitchFamily="66" charset="0"/>
              </a:rPr>
              <a:t> Татьяна Владимировна</a:t>
            </a:r>
          </a:p>
          <a:p>
            <a:pPr algn="ctr"/>
            <a:r>
              <a:rPr lang="ru-RU" sz="1550" b="1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86314" y="4500570"/>
            <a:ext cx="38576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Инструктор по физической культуре </a:t>
            </a:r>
          </a:p>
          <a:p>
            <a:pPr algn="ctr"/>
            <a:r>
              <a:rPr lang="ru-RU" b="1" dirty="0" smtClean="0">
                <a:solidFill>
                  <a:srgbClr val="FF9900"/>
                </a:solidFill>
                <a:latin typeface="Comic Sans MS" pitchFamily="66" charset="0"/>
              </a:rPr>
              <a:t>Попова Наталья Викторовна</a:t>
            </a:r>
          </a:p>
        </p:txBody>
      </p:sp>
      <p:pic>
        <p:nvPicPr>
          <p:cNvPr id="34818" name="Picture 2" descr="Попова Наталья Викторов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628" y="1428736"/>
            <a:ext cx="2428892" cy="3329888"/>
          </a:xfrm>
          <a:prstGeom prst="rect">
            <a:avLst/>
          </a:prstGeom>
          <a:noFill/>
        </p:spPr>
      </p:pic>
      <p:pic>
        <p:nvPicPr>
          <p:cNvPr id="34820" name="Picture 4" descr="Плохотнюк Татьяна Владимировна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1285860"/>
            <a:ext cx="2250603" cy="32638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1948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4481" y="4429132"/>
            <a:ext cx="2428891" cy="1638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550" b="1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Учитель-логопед</a:t>
            </a:r>
          </a:p>
          <a:p>
            <a:pPr algn="ctr"/>
            <a:r>
              <a:rPr lang="ru-RU" b="1" dirty="0" smtClean="0">
                <a:solidFill>
                  <a:srgbClr val="FF9900"/>
                </a:solidFill>
                <a:latin typeface="Comic Sans MS" pitchFamily="66" charset="0"/>
              </a:rPr>
              <a:t> Игнатьева Анна Ивановна </a:t>
            </a:r>
          </a:p>
          <a:p>
            <a:pPr algn="ctr"/>
            <a:endParaRPr lang="ru-RU" sz="1550" b="1" dirty="0" smtClean="0">
              <a:solidFill>
                <a:srgbClr val="FF9900"/>
              </a:solidFill>
              <a:latin typeface="Comic Sans MS" pitchFamily="66" charset="0"/>
            </a:endParaRPr>
          </a:p>
          <a:p>
            <a:pPr algn="ctr"/>
            <a:r>
              <a:rPr lang="ru-RU" sz="1550" b="1" dirty="0" smtClean="0">
                <a:solidFill>
                  <a:srgbClr val="FF9900"/>
                </a:solidFill>
                <a:latin typeface="Comic Sans MS" pitchFamily="66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86314" y="4500570"/>
            <a:ext cx="3000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Comic Sans MS" pitchFamily="66" charset="0"/>
              </a:rPr>
              <a:t>Музыкальный руководитель </a:t>
            </a:r>
          </a:p>
          <a:p>
            <a:pPr algn="ctr"/>
            <a:r>
              <a:rPr lang="ru-RU" b="1" dirty="0" err="1" smtClean="0">
                <a:solidFill>
                  <a:srgbClr val="FF9900"/>
                </a:solidFill>
                <a:latin typeface="Comic Sans MS" pitchFamily="66" charset="0"/>
              </a:rPr>
              <a:t>Закоморная</a:t>
            </a:r>
            <a:r>
              <a:rPr lang="ru-RU" b="1" dirty="0" smtClean="0">
                <a:solidFill>
                  <a:srgbClr val="FF9900"/>
                </a:solidFill>
                <a:latin typeface="Comic Sans MS" pitchFamily="66" charset="0"/>
              </a:rPr>
              <a:t> Юлия Андреевна</a:t>
            </a:r>
          </a:p>
        </p:txBody>
      </p:sp>
      <p:pic>
        <p:nvPicPr>
          <p:cNvPr id="33794" name="Picture 2" descr="Игнатьева Анна Иванов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1214422"/>
            <a:ext cx="2534766" cy="3475036"/>
          </a:xfrm>
          <a:prstGeom prst="rect">
            <a:avLst/>
          </a:prstGeom>
          <a:noFill/>
        </p:spPr>
      </p:pic>
      <p:pic>
        <p:nvPicPr>
          <p:cNvPr id="10" name="Рисунок 9" descr="Рисунок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143503" y="1285860"/>
            <a:ext cx="2245135" cy="3202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1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IMG-20200930-WA00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4414" y="1428736"/>
            <a:ext cx="6874887" cy="38576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00298" y="857232"/>
            <a:ext cx="4357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Comic Sans MS" pitchFamily="66" charset="0"/>
              </a:rPr>
              <a:t>Группа</a:t>
            </a: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7" name="Рисунок 6" descr="45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857357" y="1142984"/>
            <a:ext cx="557216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  <a:latin typeface="Comic Sans MS" pitchFamily="66" charset="0"/>
              </a:rPr>
              <a:t> </a:t>
            </a:r>
          </a:p>
          <a:p>
            <a:pPr algn="ctr"/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4" name="Рисунок 3" descr="cc519001dbced609c09a3c04350ac4bf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0"/>
            <a:ext cx="5400599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302</Words>
  <Application>Microsoft Office PowerPoint</Application>
  <PresentationFormat>Экран (4:3)</PresentationFormat>
  <Paragraphs>109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User1</cp:lastModifiedBy>
  <cp:revision>113</cp:revision>
  <dcterms:created xsi:type="dcterms:W3CDTF">2020-10-19T06:00:15Z</dcterms:created>
  <dcterms:modified xsi:type="dcterms:W3CDTF">2020-10-27T03:26:38Z</dcterms:modified>
</cp:coreProperties>
</file>