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258" r:id="rId4"/>
    <p:sldId id="320" r:id="rId5"/>
    <p:sldId id="334" r:id="rId6"/>
    <p:sldId id="305" r:id="rId7"/>
    <p:sldId id="310" r:id="rId8"/>
    <p:sldId id="265" r:id="rId9"/>
    <p:sldId id="321" r:id="rId10"/>
    <p:sldId id="331" r:id="rId11"/>
    <p:sldId id="325" r:id="rId12"/>
    <p:sldId id="307" r:id="rId13"/>
    <p:sldId id="298" r:id="rId14"/>
    <p:sldId id="309" r:id="rId15"/>
    <p:sldId id="313" r:id="rId16"/>
    <p:sldId id="316" r:id="rId17"/>
    <p:sldId id="315" r:id="rId18"/>
    <p:sldId id="335" r:id="rId19"/>
    <p:sldId id="336" r:id="rId20"/>
    <p:sldId id="314" r:id="rId21"/>
    <p:sldId id="318" r:id="rId22"/>
    <p:sldId id="304" r:id="rId23"/>
    <p:sldId id="312" r:id="rId24"/>
    <p:sldId id="322" r:id="rId25"/>
    <p:sldId id="333" r:id="rId26"/>
    <p:sldId id="327" r:id="rId27"/>
    <p:sldId id="33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66FF"/>
    <a:srgbClr val="003300"/>
    <a:srgbClr val="CC00CC"/>
    <a:srgbClr val="00CC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515" autoAdjust="0"/>
  </p:normalViewPr>
  <p:slideViewPr>
    <p:cSldViewPr snapToGrid="0">
      <p:cViewPr varScale="1">
        <p:scale>
          <a:sx n="58" d="100"/>
          <a:sy n="58" d="100"/>
        </p:scale>
        <p:origin x="-39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36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626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28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914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9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439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671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45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246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1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658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69095-DA32-434F-B667-F0E64B33E71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83A3E-09C0-43FA-83E4-61C0E2AB53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55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ad3teremok.a2b2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12" Type="http://schemas.openxmlformats.org/officeDocument/2006/relationships/image" Target="../media/image9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11" Type="http://schemas.openxmlformats.org/officeDocument/2006/relationships/image" Target="../media/image96.jpe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jpeg"/><Relationship Id="rId18" Type="http://schemas.openxmlformats.org/officeDocument/2006/relationships/image" Target="../media/image113.jpe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12" Type="http://schemas.openxmlformats.org/officeDocument/2006/relationships/image" Target="../media/image107.jpeg"/><Relationship Id="rId17" Type="http://schemas.openxmlformats.org/officeDocument/2006/relationships/image" Target="../media/image112.jpeg"/><Relationship Id="rId2" Type="http://schemas.openxmlformats.org/officeDocument/2006/relationships/image" Target="../media/image12.jpeg"/><Relationship Id="rId16" Type="http://schemas.openxmlformats.org/officeDocument/2006/relationships/image" Target="../media/image111.jpeg"/><Relationship Id="rId20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11" Type="http://schemas.openxmlformats.org/officeDocument/2006/relationships/image" Target="../media/image106.jpeg"/><Relationship Id="rId5" Type="http://schemas.openxmlformats.org/officeDocument/2006/relationships/image" Target="../media/image100.jpeg"/><Relationship Id="rId15" Type="http://schemas.openxmlformats.org/officeDocument/2006/relationships/image" Target="../media/image110.jpeg"/><Relationship Id="rId10" Type="http://schemas.openxmlformats.org/officeDocument/2006/relationships/image" Target="../media/image105.jpeg"/><Relationship Id="rId19" Type="http://schemas.openxmlformats.org/officeDocument/2006/relationships/image" Target="../media/image114.jpeg"/><Relationship Id="rId4" Type="http://schemas.openxmlformats.org/officeDocument/2006/relationships/image" Target="../media/image99.jpeg"/><Relationship Id="rId9" Type="http://schemas.openxmlformats.org/officeDocument/2006/relationships/image" Target="../media/image104.jpeg"/><Relationship Id="rId14" Type="http://schemas.openxmlformats.org/officeDocument/2006/relationships/image" Target="../media/image10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116.jpeg"/><Relationship Id="rId7" Type="http://schemas.openxmlformats.org/officeDocument/2006/relationships/image" Target="../media/image12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10" Type="http://schemas.openxmlformats.org/officeDocument/2006/relationships/image" Target="../media/image123.jpeg"/><Relationship Id="rId4" Type="http://schemas.openxmlformats.org/officeDocument/2006/relationships/image" Target="../media/image117.jpeg"/><Relationship Id="rId9" Type="http://schemas.openxmlformats.org/officeDocument/2006/relationships/image" Target="../media/image12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4.jpeg"/><Relationship Id="rId7" Type="http://schemas.openxmlformats.org/officeDocument/2006/relationships/image" Target="../media/image12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130.jpeg"/><Relationship Id="rId7" Type="http://schemas.openxmlformats.org/officeDocument/2006/relationships/image" Target="../media/image13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10" Type="http://schemas.openxmlformats.org/officeDocument/2006/relationships/image" Target="../media/image137.jpeg"/><Relationship Id="rId4" Type="http://schemas.openxmlformats.org/officeDocument/2006/relationships/image" Target="../media/image131.jpeg"/><Relationship Id="rId9" Type="http://schemas.openxmlformats.org/officeDocument/2006/relationships/image" Target="../media/image1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3152"/>
            <a:ext cx="12224951" cy="69311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3158" y="5176157"/>
            <a:ext cx="679676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Подготовил воспитатель </a:t>
            </a:r>
            <a:endParaRPr lang="ru-RU" sz="24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первой квалификационной 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категории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Сергун 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Е. В.</a:t>
            </a:r>
            <a:endParaRPr lang="ru-RU" sz="2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Детская песня — Гадание на ромашке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44525" y="6055742"/>
            <a:ext cx="529207" cy="52920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1211" y="1813115"/>
            <a:ext cx="8323047" cy="20159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</a:t>
            </a:r>
            <a:r>
              <a:rPr lang="ru-RU" sz="125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«Ромашки»</a:t>
            </a:r>
            <a:endParaRPr lang="ru-RU" sz="125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0866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3773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95702">
            <a:off x="301898" y="3555547"/>
            <a:ext cx="3690228" cy="257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15181">
            <a:off x="4316422" y="2261033"/>
            <a:ext cx="3972688" cy="41214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8617" y="1001570"/>
            <a:ext cx="4670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Ходим в группу мы «Ромашки» , расцветаем день за днём, потому что в группе нашей очень весело живём.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433" y="1149851"/>
            <a:ext cx="2167479" cy="28899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64692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оступ к компьютеру\Desktop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16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79514" y="208419"/>
            <a:ext cx="8229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Посмотрите, посмотрите, как мы в садике живем.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Рассказать вам очень рады, как проводим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день за днём! 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75" y="4103168"/>
            <a:ext cx="3183879" cy="2885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68328">
            <a:off x="3458177" y="4544028"/>
            <a:ext cx="2730242" cy="220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6707" y="1624443"/>
            <a:ext cx="2889308" cy="2788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3300" y="1608262"/>
            <a:ext cx="3088479" cy="246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794" y="64195"/>
            <a:ext cx="2594621" cy="22491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562" y="4413170"/>
            <a:ext cx="1931217" cy="2151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368948" y="1188768"/>
            <a:ext cx="30803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«Второй дом»</a:t>
            </a: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Детки в садике живут,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Здесь играют и поют,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Здесь друзей себе находят,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 прогулку с ними ходят.</a:t>
            </a:r>
          </a:p>
          <a:p>
            <a:pPr algn="ctr"/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Вместе спорят и мечтают,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Незаметно подрастают.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Детский 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сад  - второй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ваш дом,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Как тепло, уютно в нем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!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Вы его любите, дети,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Самый добрый дом на свете!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1756" y="4695597"/>
            <a:ext cx="2481470" cy="186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4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787189" y="1101568"/>
            <a:ext cx="6458275" cy="4573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656" y="3031690"/>
            <a:ext cx="4550986" cy="3266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244280" y="538861"/>
            <a:ext cx="40612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Мы «Ромашки» просто класс! Полюбуйтесь вы на нас.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Хоть всего нам только пять, Можем мы дружить, играть. Может мы ещё малы, </a:t>
            </a:r>
          </a:p>
          <a:p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 дружны и веселы.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36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963" y="0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055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64371" y="1144513"/>
            <a:ext cx="6492969" cy="4549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420211" y="300601"/>
            <a:ext cx="548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Основными направлениями в работе нашей группы являются здоровье сберегающие технологии , так же у нас работает кружок дополнительного образования «финансовая грамотность» (первые ступеньки в экономику), в котором ребята занимаются с удовольствием!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Доступ к компьютеру\Desktop\PHOTO-2020-09-12-20-36-2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63412" y="3097426"/>
            <a:ext cx="3532516" cy="2997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оступ к компьютеру\Desktop\PHOTO-2020-09-12-20-36-2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6904" y="2158484"/>
            <a:ext cx="3125909" cy="2422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46904" y="4581144"/>
            <a:ext cx="35050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Математика у нас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,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Нам ведь скоро в первый класс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Мы на палочках считали 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–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Складывали, вычитали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...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Оказалось, я и 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Толя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Ну почти готовы к школе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216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9989" y="0"/>
            <a:ext cx="1234199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3"/>
          <a:stretch/>
        </p:blipFill>
        <p:spPr>
          <a:xfrm rot="5400000">
            <a:off x="6017792" y="1356649"/>
            <a:ext cx="6174663" cy="4271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68" y="4603265"/>
            <a:ext cx="2815064" cy="21112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43907" y="183553"/>
            <a:ext cx="1563818" cy="1269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074" y="163674"/>
            <a:ext cx="1695458" cy="12715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10434">
            <a:off x="4715868" y="372860"/>
            <a:ext cx="1764630" cy="14184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0367" y="4603265"/>
            <a:ext cx="2531002" cy="22547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3155">
            <a:off x="4370366" y="2631596"/>
            <a:ext cx="2294985" cy="17212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5" y="2913767"/>
            <a:ext cx="2248408" cy="16863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025087" y="1484353"/>
            <a:ext cx="33862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Чтоб здоровье сохранить, организм свой укрепить, знает вся моя семья должен быть режим у дня.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5373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440" y="-73152"/>
            <a:ext cx="12254440" cy="6931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Доступ к компьютеру\Desktop\i (27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85103">
            <a:off x="415465" y="2357367"/>
            <a:ext cx="1949010" cy="15777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7626" y="4158921"/>
            <a:ext cx="2322408" cy="2526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Доступ к компьютеру\Desktop\IMG_441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30032" y="4056099"/>
            <a:ext cx="2273183" cy="2406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TextBox 11"/>
          <p:cNvSpPr txBox="1"/>
          <p:nvPr/>
        </p:nvSpPr>
        <p:spPr>
          <a:xfrm rot="10800000" flipV="1">
            <a:off x="3274642" y="157521"/>
            <a:ext cx="4707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«Наши занятия»</a:t>
            </a: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3" name="Picture 9" descr="C:\Users\Доступ к компьютеру\Desktop\i (18)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4601" y="1913140"/>
            <a:ext cx="3358060" cy="2213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50270" y="585378"/>
            <a:ext cx="3546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Лишь позавтракать успеем,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на занятия спешим.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Всё узнать хотим скорее,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мы ещё же малыши.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61" y="4195629"/>
            <a:ext cx="3152451" cy="23643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59571">
            <a:off x="9328207" y="493660"/>
            <a:ext cx="2446604" cy="1834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998" y="195718"/>
            <a:ext cx="2181876" cy="16364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3" r="-1023"/>
          <a:stretch/>
        </p:blipFill>
        <p:spPr>
          <a:xfrm>
            <a:off x="266128" y="87758"/>
            <a:ext cx="2468475" cy="21450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1919">
            <a:off x="6892923" y="2014936"/>
            <a:ext cx="2440511" cy="18303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560" y="4100255"/>
            <a:ext cx="3343518" cy="25076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160159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2593" y="-40203"/>
            <a:ext cx="12192000" cy="69248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9221" y="3602142"/>
            <a:ext cx="3814119" cy="30236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374" y="3278659"/>
            <a:ext cx="4805843" cy="33470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889"/>
            <a:ext cx="3279993" cy="2697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0402" y="270511"/>
            <a:ext cx="3853988" cy="3423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382586" y="230658"/>
            <a:ext cx="466799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«Вместе с папой и мамой»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На зарядку солнышко поднимает нас, поднимаем руки мы по команде «раз»,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 над нами весело шелестит листва, опускаем руки мы по команде «два».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Скажем всем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«Физкульт – ура»! Прыгай, бегай детвора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8892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17" y="24714"/>
            <a:ext cx="12192000" cy="6790375"/>
          </a:xfrm>
        </p:spPr>
      </p:pic>
      <p:pic>
        <p:nvPicPr>
          <p:cNvPr id="5" name="Picture 2" descr="C:\Users\Доступ к компьютеру\Desktop\i (11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14652" y="144161"/>
            <a:ext cx="2726804" cy="2721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4" descr="C:\Users\Доступ к компьютеру\Desktop\i (14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47232">
            <a:off x="8300023" y="679331"/>
            <a:ext cx="3363256" cy="252244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8" name="Picture 3" descr="C:\Users\Доступ к компьютеру\Desktop\i (12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1488" y="3650492"/>
            <a:ext cx="3299608" cy="29602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8" descr="C:\Users\Доступ к компьютеру\Desktop\i (32)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837" y="3050181"/>
            <a:ext cx="1843242" cy="15388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Доступ к компьютеру\Desktop\i (19)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03540" flipH="1">
            <a:off x="243297" y="4875855"/>
            <a:ext cx="1874324" cy="1681057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7125" y="3747742"/>
            <a:ext cx="3392491" cy="2921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609992" y="164226"/>
            <a:ext cx="43708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«Вместе с папой и мамой»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Доступ к компьютеру\Desktop\IMG_4438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5427" y="2968418"/>
            <a:ext cx="1659721" cy="222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27042" y="618643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35100" lvl="0" indent="-1435100"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Солнце скрылось за домами, покидаем  детский сад.  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Я рассказываю маме про себя и про ребят.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Как мы хором песни пели, 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как играли в чехарду, что мы пили, что мы ели,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что читали в детсаду.</a:t>
            </a:r>
          </a:p>
          <a:p>
            <a:pPr marL="1435100" lvl="0" indent="-1435100"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Я рассказываю честно и подробно обо всём.</a:t>
            </a:r>
          </a:p>
          <a:p>
            <a:pPr marL="1435100" lvl="0" indent="-1435100"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Знаю, маме интересно, знать о том, как мы живём!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3307" y="5292743"/>
            <a:ext cx="2132241" cy="137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7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1968" y="0"/>
            <a:ext cx="12413968" cy="6866627"/>
          </a:xfrm>
        </p:spPr>
      </p:pic>
      <p:sp>
        <p:nvSpPr>
          <p:cNvPr id="5" name="TextBox 4"/>
          <p:cNvSpPr txBox="1"/>
          <p:nvPr/>
        </p:nvSpPr>
        <p:spPr>
          <a:xfrm>
            <a:off x="3987678" y="766296"/>
            <a:ext cx="333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«Наше творчество»</a:t>
            </a: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4950">
            <a:off x="-56343" y="269105"/>
            <a:ext cx="2648922" cy="19866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834177" y="1216796"/>
            <a:ext cx="31975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 нашей группе все умеют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петь, плясать, стихи читать,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Мы решили, что таланты</a:t>
            </a:r>
            <a:b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будем только развивать.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6932" y="3322093"/>
            <a:ext cx="2598737" cy="290309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66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50" y="3861305"/>
            <a:ext cx="2050616" cy="27341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0709">
            <a:off x="7904013" y="597639"/>
            <a:ext cx="3415674" cy="256175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687" b="-1"/>
          <a:stretch/>
        </p:blipFill>
        <p:spPr>
          <a:xfrm>
            <a:off x="2251973" y="2220870"/>
            <a:ext cx="1668163" cy="1317149"/>
          </a:xfrm>
          <a:prstGeom prst="ellipse">
            <a:avLst/>
          </a:prstGeom>
          <a:ln w="381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8754" y="3782891"/>
            <a:ext cx="3362971" cy="252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4631" y="3889207"/>
            <a:ext cx="2897134" cy="27416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5712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esktop\1584978289_41-p-krasivie-foni-dlya-tekstov-dlya-detei-99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  <p:pic>
        <p:nvPicPr>
          <p:cNvPr id="1027" name="Picture 3" descr="C:\Users\Елена\Desktop\настя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10345">
            <a:off x="9381658" y="337879"/>
            <a:ext cx="2547257" cy="21230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Елена\Desktop\илья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58754">
            <a:off x="319268" y="3335881"/>
            <a:ext cx="2005921" cy="24901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C:\Users\Елена\Desktop\таня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60423">
            <a:off x="3338967" y="587828"/>
            <a:ext cx="2420984" cy="18157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0" name="Picture 6" descr="C:\Users\Елена\Desktop\ярик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3532">
            <a:off x="9042955" y="3542340"/>
            <a:ext cx="2808581" cy="2296757"/>
          </a:xfrm>
          <a:prstGeom prst="rect">
            <a:avLst/>
          </a:prstGeom>
          <a:ln w="127000" cap="rnd">
            <a:solidFill>
              <a:srgbClr val="00B0F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1" name="Picture 7" descr="C:\Users\Елена\Desktop\андрей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2605" y="801460"/>
            <a:ext cx="2913017" cy="2184763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2" name="Picture 8" descr="C:\Users\Елена\Desktop\дети2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7075" y="2991645"/>
            <a:ext cx="2096973" cy="218248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33" name="Picture 9" descr="C:\Users\Елена\Desktop\газета5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4331" y="3357154"/>
            <a:ext cx="3267251" cy="26125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2116" y="-142840"/>
            <a:ext cx="12501206" cy="7125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0875" y="356417"/>
            <a:ext cx="452348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2 </a:t>
            </a:r>
            <a:r>
              <a:rPr lang="ru-RU" b="1" dirty="0" err="1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b="1" dirty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Серышево</a:t>
            </a:r>
            <a:endParaRPr lang="ru-RU" dirty="0">
              <a:solidFill>
                <a:srgbClr val="BEC59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д/с №3</a:t>
            </a:r>
            <a:endParaRPr lang="ru-RU" dirty="0">
              <a:solidFill>
                <a:srgbClr val="BEC59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200" b="1" dirty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адрес:676351, Амурская область, </a:t>
            </a:r>
            <a:r>
              <a:rPr lang="ru-RU" sz="1200" b="1" dirty="0" err="1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200" b="1" dirty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Серышево, </a:t>
            </a:r>
            <a:r>
              <a:rPr lang="ru-RU" sz="1200" b="1" dirty="0" smtClean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ул.Чехова,д.3 </a:t>
            </a:r>
          </a:p>
          <a:p>
            <a:pPr lvl="0" algn="ctr"/>
            <a:r>
              <a:rPr lang="ru-RU" sz="1200" b="1" dirty="0" smtClean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 </a:t>
            </a:r>
            <a:r>
              <a:rPr lang="ru-RU" sz="1200" b="1" dirty="0" err="1" smtClean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200" b="1" dirty="0" smtClean="0">
                <a:solidFill>
                  <a:srgbClr val="0A37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с – ул.Чапаева,  1</a:t>
            </a:r>
            <a:endParaRPr lang="ru-RU" sz="1200" dirty="0">
              <a:solidFill>
                <a:srgbClr val="BEC59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200" dirty="0">
              <a:solidFill>
                <a:srgbClr val="BEC59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Заведующий:</a:t>
            </a:r>
            <a:endParaRPr lang="ru-RU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Гнатышина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Петровна</a:t>
            </a:r>
            <a:endParaRPr lang="ru-RU" dirty="0">
              <a:solidFill>
                <a:srgbClr val="BEC59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</a:t>
            </a:r>
            <a:r>
              <a:rPr lang="ru-RU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algn="ctr"/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 (41642) 2-34-51</a:t>
            </a:r>
            <a:r>
              <a:rPr lang="ru-RU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   </a:t>
            </a:r>
          </a:p>
          <a:p>
            <a:pPr lvl="0" algn="ctr"/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сайта</a:t>
            </a:r>
            <a:r>
              <a:rPr lang="ru-RU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sad3teremok.a2b2.ru"/>
              </a:rPr>
              <a:t>http://sad3teremok.a2b2.ru</a:t>
            </a:r>
            <a:endParaRPr lang="ru-RU" dirty="0">
              <a:solidFill>
                <a:srgbClr val="BEC59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Доступ к компьютеру\Desktop\IMG_4451 (1)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053" y="2808513"/>
            <a:ext cx="4737347" cy="2855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Доступ к компьютеру\Desktop\IMG-20200907-WA001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054975" y="1269372"/>
            <a:ext cx="6135624" cy="4803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4797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pic>
        <p:nvPicPr>
          <p:cNvPr id="5" name="Picture 2" descr="C:\Users\Доступ к компьютеру\Desktop\IMG-20200907-WA00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71025">
            <a:off x="160494" y="209551"/>
            <a:ext cx="3205168" cy="2403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7" descr="C:\Users\Доступ к компьютеру\Desktop\IMG-20200907-WA007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6069" y="4714385"/>
            <a:ext cx="2723017" cy="1979251"/>
          </a:xfrm>
          <a:prstGeom prst="ellipse">
            <a:avLst/>
          </a:prstGeom>
          <a:ln w="63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Доступ к компьютеру\Desktop\IMG-20200907-WA006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0704" y="2055812"/>
            <a:ext cx="3471437" cy="24862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20996" y="335148"/>
            <a:ext cx="46708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«Наши прогулки»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Вместе мы оденемся, выйдем погулять, а придём с прогулки, пообедаем и дружно ляжем спать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161" y="3429000"/>
            <a:ext cx="2915833" cy="33950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4161" y="3596415"/>
            <a:ext cx="4020061" cy="30150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Елена\Desktop\рпг7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3765" y="443752"/>
            <a:ext cx="3486308" cy="29314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748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6459"/>
            <a:ext cx="12192000" cy="6904459"/>
          </a:xfrm>
          <a:ln>
            <a:solidFill>
              <a:schemeClr val="accent5">
                <a:lumMod val="40000"/>
                <a:lumOff val="6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261" y="3315696"/>
            <a:ext cx="2564076" cy="3418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"/>
          <a:stretch/>
        </p:blipFill>
        <p:spPr>
          <a:xfrm>
            <a:off x="8609071" y="1132199"/>
            <a:ext cx="1319445" cy="158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326" y="2795035"/>
            <a:ext cx="3204138" cy="3739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502"/>
          <a:stretch/>
        </p:blipFill>
        <p:spPr>
          <a:xfrm>
            <a:off x="4994018" y="5224649"/>
            <a:ext cx="656037" cy="4649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5147">
            <a:off x="10105676" y="329822"/>
            <a:ext cx="1584551" cy="1604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5736" y="206692"/>
            <a:ext cx="1522886" cy="63618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981772" y="761015"/>
            <a:ext cx="45328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Наша группа, как светлица, хорошо в ней веселиться. Тут всегда ребячий смех! Много разных здесь игрушек познавательных для всех.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5122" name="Picture 2" descr="C:\Users\Доступ к компьютеру\Desktop\PHOTO-2020-09-12-20-36-59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7537" y="2884998"/>
            <a:ext cx="2832453" cy="3922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оступ к компьютеру\Desktop\PHOTO-2020-09-12-20-36-59 2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794"/>
            <a:ext cx="3468130" cy="2601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оступ к компьютеру\Desktop\PHOTO-2020-09-12-20-36-33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8130" y="2016725"/>
            <a:ext cx="1225247" cy="8180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645" y="3287349"/>
            <a:ext cx="2585336" cy="344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88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8413" y="1717337"/>
            <a:ext cx="1590948" cy="1460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8413" y="455566"/>
            <a:ext cx="1590948" cy="1260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39" y="1619218"/>
            <a:ext cx="1646118" cy="1554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90136" y="4565090"/>
            <a:ext cx="1701862" cy="2240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50" b="-550"/>
          <a:stretch/>
        </p:blipFill>
        <p:spPr>
          <a:xfrm>
            <a:off x="251540" y="310896"/>
            <a:ext cx="1646118" cy="1332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7349" y="382184"/>
            <a:ext cx="1740281" cy="1333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349" y="1710376"/>
            <a:ext cx="1749900" cy="1463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741" y="4157096"/>
            <a:ext cx="2664874" cy="2452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28812" y="387385"/>
            <a:ext cx="1576092" cy="2786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0521" y="460284"/>
            <a:ext cx="1862518" cy="1187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421" y="4673924"/>
            <a:ext cx="1482144" cy="2087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3209" y="4118160"/>
            <a:ext cx="2259744" cy="2643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0521" y="1717337"/>
            <a:ext cx="1862518" cy="1497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8126" y="4118160"/>
            <a:ext cx="2015671" cy="2687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704088" y="3234884"/>
            <a:ext cx="9285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Для полноценного самостоятельного развития детей наша группа разделена на уголки – микроцентры, где каждый ребёнок найдёт себе занятие по душе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2384" y="395252"/>
            <a:ext cx="1756768" cy="1248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254919" y="1664493"/>
            <a:ext cx="1734233" cy="1509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0262" y="4206240"/>
            <a:ext cx="1509303" cy="1022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Доступ к компьютеру\Desktop\PHOTO-2020-09-12-20-36-30 2.jp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4415" y="3536556"/>
            <a:ext cx="1697583" cy="1273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6074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1999" cy="69729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84" y="3387874"/>
            <a:ext cx="3616439" cy="3470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0840" y="275832"/>
            <a:ext cx="3194464" cy="319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209839" y="320917"/>
            <a:ext cx="4459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 приёмной у нас уютно и красиво, не забываем мы и про родителей.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 нас оформлены красочные стенды с полезной  информацией для них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6811" y="4786183"/>
            <a:ext cx="2736992" cy="1852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116" y="207056"/>
            <a:ext cx="1763387" cy="14456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4364" y="1714253"/>
            <a:ext cx="1653137" cy="16120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5169" y="2129363"/>
            <a:ext cx="3593683" cy="2179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2471" y="4514800"/>
            <a:ext cx="1418297" cy="2230538"/>
          </a:xfrm>
          <a:prstGeom prst="rect">
            <a:avLst/>
          </a:prstGeom>
          <a:ln w="127000" cap="rnd"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8328454" y="4123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000840" y="3437344"/>
            <a:ext cx="3036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 раздевалке шкафчики, в них пальто и шарфики, туфли, шапочки, ботинки, а на шкафчиках картинки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7224581" y="5206314"/>
            <a:ext cx="2656081" cy="148771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496170" y="4851763"/>
            <a:ext cx="221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Юный пешеход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6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638" y="2760454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оступ к компьютеру\Desktop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30" y="0"/>
            <a:ext cx="12192000" cy="671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65338" y="208985"/>
            <a:ext cx="5239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«Наши праздники»</a:t>
            </a:r>
            <a:endParaRPr lang="ru-RU" sz="3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147" name="Picture 3" descr="C:\Users\Доступ к компьютеру\Desktop\PHOTO-2020-09-12-20-36-5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15" y="83651"/>
            <a:ext cx="3383280" cy="2316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оступ к компьютеру\Desktop\PHOTO-2020-09-12-20-36-58 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64907">
            <a:off x="8497277" y="659506"/>
            <a:ext cx="3034720" cy="2397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66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 descr="C:\Users\Доступ к компьютеру\Desktop\PHOTO-2020-09-12-20-36-5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6472" y="4120366"/>
            <a:ext cx="3415204" cy="2509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0" name="Picture 6" descr="C:\Users\Доступ к компьютеру\Desktop\PHOTO-2020-09-12-20-36-58 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320" y="3593592"/>
            <a:ext cx="3396644" cy="300846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151" name="Picture 7" descr="C:\Users\Доступ к компьютеру\Desktop\PHOTO-2020-09-12-20-36-29 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9345" y="793760"/>
            <a:ext cx="4031495" cy="2974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2" name="Picture 8" descr="C:\Users\Доступ к компьютеру\Desktop\i (16)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" y="4242517"/>
            <a:ext cx="1317682" cy="2265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292608" y="2403349"/>
            <a:ext cx="3483864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Много праздников на свете,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Всех не сосчитать!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Любят взрослые и дети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Вместе их 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встречать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96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3386"/>
            <a:ext cx="12191999" cy="6864403"/>
          </a:xfrm>
        </p:spPr>
      </p:pic>
      <p:sp>
        <p:nvSpPr>
          <p:cNvPr id="5" name="Прямоугольник 4"/>
          <p:cNvSpPr/>
          <p:nvPr/>
        </p:nvSpPr>
        <p:spPr>
          <a:xfrm>
            <a:off x="4046713" y="822031"/>
            <a:ext cx="33602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«Наши достижения»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06"/>
          <a:stretch/>
        </p:blipFill>
        <p:spPr>
          <a:xfrm>
            <a:off x="854582" y="3665416"/>
            <a:ext cx="1778890" cy="2640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4362" y="3411746"/>
            <a:ext cx="1923748" cy="2759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9222" y="3665416"/>
            <a:ext cx="1689618" cy="2415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473772" y="1315366"/>
            <a:ext cx="4506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За свой талант и творчество награду получаешь!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Пусть будет всё, как хочется,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и так, как ты мечтаешь!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8103" y="822031"/>
            <a:ext cx="2183106" cy="732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6" name="Picture 2" descr="C:\Users\Доступ к компьютеру\Desktop\IMG-20200915-WA0007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18636" y="3927020"/>
            <a:ext cx="1489492" cy="224382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Доступ к компьютеру\Desktop\IMG-20200915-WA0008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027456" y="4190029"/>
            <a:ext cx="1612221" cy="214962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Доступ к компьютеру\Desktop\IMG-20200915-WA0006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7524239" y="1939744"/>
            <a:ext cx="1915384" cy="145545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Доступ к компьютеру\Desktop\IMG-20200915-WA0009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5961625">
            <a:off x="1544164" y="1397749"/>
            <a:ext cx="1550941" cy="220611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9324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оступ к компьютеру\Desktop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93592" y="1920240"/>
            <a:ext cx="55504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Группу всю вам показали, 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о себе мы рассказали.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Вас мы в гости будем ждать, 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нам есть ещё ,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что показать.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2295" y="671703"/>
            <a:ext cx="2187409" cy="107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17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275"/>
            <a:ext cx="12192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2559169" y="2055812"/>
            <a:ext cx="7073661" cy="3170099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  <a:reflection blurRad="6350" stA="50000" endA="275" endPos="40000" dist="101600" dir="5400000" sy="-100000" algn="bl" rotWithShape="0"/>
          </a:effectLst>
          <a:scene3d>
            <a:camera prst="isometricOffAxis1Right"/>
            <a:lightRig rig="threePt" dir="t"/>
          </a:scene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Спасибо за </a:t>
            </a:r>
          </a:p>
          <a:p>
            <a:pPr algn="ctr"/>
            <a:r>
              <a:rPr lang="ru-RU" sz="10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</a:rPr>
              <a:t>внимание!</a:t>
            </a:r>
            <a:endParaRPr lang="ru-RU" sz="10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8" name="Picture 8" descr="http://cdb-seversk.tom.muzkult.ru/media/2019/07/15/1261150307/Kartinki-dlya-detej-romashka-na-prozrachnom-fone-8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14315">
            <a:off x="984395" y="3269685"/>
            <a:ext cx="2727382" cy="272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Доступ к компьютеру\Desktop\оформление\цветок-маргаритки-2458812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014853">
            <a:off x="8948140" y="1713235"/>
            <a:ext cx="1532140" cy="235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24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5737231" y="904765"/>
            <a:ext cx="545464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Группа «Ромашки»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Вас встречают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Воспитатели:</a:t>
            </a: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        Устименко                                    </a:t>
            </a:r>
            <a:r>
              <a:rPr lang="ru-RU" sz="2000" b="1" i="1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Сергун</a:t>
            </a:r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                                     </a:t>
            </a:r>
          </a:p>
          <a:p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Лилия Станиславовна               Елена Викторовна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	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Помощник воспитателя: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Кошко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Наталья Петровна</a:t>
            </a:r>
          </a:p>
        </p:txBody>
      </p:sp>
      <p:pic>
        <p:nvPicPr>
          <p:cNvPr id="1026" name="Picture 2" descr="C:\Users\Доступ к компьютеру\Desktop\i (9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440" y="1035393"/>
            <a:ext cx="3621880" cy="48291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571834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оступ к компьютеру\Desktop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2299" y="0"/>
            <a:ext cx="12468045" cy="6959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ступ к компьютеру\Desktop\i (15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287" y="110428"/>
            <a:ext cx="4542668" cy="5865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5513833" y="365760"/>
            <a:ext cx="536752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Воспитатель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Мама ходит на работу, и у папы много дел. Значит надо, что бы кто-то и за нами приглядел!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Кто накормит кашей с ложки, кто нам сказку почитает, кто наденет нам сапожки, кто стихи и песни знает?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Кто помирит, кто подскажет,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кто  подружка и приятель,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кто нам фокусы покажет?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Ну, конечно, воспитатель!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53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5" name="Picture 2" descr="C:\Users\Доступ к компьютеру\Desktop\лс\IMG-20200907-WA00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6637" y="881449"/>
            <a:ext cx="7895391" cy="535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374151" cy="6967728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340" y="427121"/>
            <a:ext cx="5422561" cy="611941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33302" y="4320642"/>
            <a:ext cx="1795849" cy="13180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8773" y="1713235"/>
            <a:ext cx="447677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Визитная карточка группы №2</a:t>
            </a: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В </a:t>
            </a:r>
            <a:r>
              <a:rPr lang="ru-RU" sz="24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«Ромашке»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мы живём все очень </a:t>
            </a:r>
            <a:endParaRPr lang="ru-RU" sz="2400" b="1" i="1" dirty="0" smtClean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дружно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, полезных дел нам сделать очень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нужно : расти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, умнеть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,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уметь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дружить, играть…</a:t>
            </a:r>
          </a:p>
          <a:p>
            <a:pPr algn="ctr"/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наш детский сад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Ромашкой»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 украшать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45386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519" y="469598"/>
            <a:ext cx="5441572" cy="59188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571" y="2908087"/>
            <a:ext cx="2525161" cy="23494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41329" y="1394093"/>
            <a:ext cx="37976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Рады мы встречать гостей, приходите поскорей.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Как живём, во что играем, рассказать вам обещаем!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68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107981"/>
          </a:xfr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026" name="Picture 2" descr="C:\Users\Доступ к компьютеру\Desktop\IMG_44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1211" y="5421087"/>
            <a:ext cx="2298347" cy="1644142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ступ к компьютеру\Desktop\i (8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9300" y="5541850"/>
            <a:ext cx="1933576" cy="1434082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оступ к компьютеру\Desktop\i (16)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5204">
            <a:off x="1128533" y="5446246"/>
            <a:ext cx="1485821" cy="1584209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58612">
            <a:off x="2594323" y="5937293"/>
            <a:ext cx="298270" cy="26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6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оступ к компьютеру\Desktop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оступ к компьютеру\Desktop\9654156419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4301" y="929922"/>
            <a:ext cx="7543799" cy="5176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7351776" y="456623"/>
            <a:ext cx="3886200" cy="427809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CC0000"/>
                </a:solidFill>
                <a:latin typeface="Monotype Corsiva" panose="03010101010201010101" pitchFamily="66" charset="0"/>
                <a:cs typeface="Times New Roman" pitchFamily="18" charset="0"/>
              </a:rPr>
              <a:t>«Давайте познакомимся»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C00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«Наш портрет»</a:t>
            </a:r>
            <a:r>
              <a:rPr lang="en-US" sz="2400" b="1" i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 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Наша</a:t>
            </a: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группа дружная –</a:t>
            </a:r>
            <a:b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Умная, послушная,</a:t>
            </a:r>
            <a:b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Песни распевальная</a:t>
            </a:r>
            <a:b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И очень рисовальная.</a:t>
            </a:r>
            <a:b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Я сейчас всю группу нашу</a:t>
            </a:r>
            <a:b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Всеми красками раскрашу,</a:t>
            </a:r>
            <a:b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Пусть весёлый наш портрет</a:t>
            </a:r>
            <a:b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Улыбается сто лет!</a:t>
            </a:r>
            <a:endParaRPr lang="en-US" sz="2400" b="1" dirty="0" smtClean="0">
              <a:solidFill>
                <a:srgbClr val="002060"/>
              </a:solidFill>
              <a:latin typeface="Monotype Corsiva" panose="03010101010201010101" pitchFamily="66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1129" y="2690336"/>
            <a:ext cx="77887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endParaRPr lang="ru-RU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endParaRPr lang="ru-RU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endParaRPr lang="ru-RU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                                       В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нашу группу ходят </a:t>
            </a:r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15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ребят: </a:t>
            </a:r>
          </a:p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                                                              10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отважных мальчиков и </a:t>
            </a:r>
          </a:p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                                                                  5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симпатичных девочек. </a:t>
            </a:r>
            <a:endParaRPr lang="ru-RU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                                                Наши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ребята 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весёлые, активные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, </a:t>
            </a:r>
            <a:endParaRPr lang="ru-RU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                                                    трудолюбивые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 очень любознательные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</TotalTime>
  <Words>792</Words>
  <Application>Microsoft Office PowerPoint</Application>
  <PresentationFormat>Произвольный</PresentationFormat>
  <Paragraphs>126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User1</cp:lastModifiedBy>
  <cp:revision>280</cp:revision>
  <dcterms:created xsi:type="dcterms:W3CDTF">2020-09-04T05:53:55Z</dcterms:created>
  <dcterms:modified xsi:type="dcterms:W3CDTF">2020-10-27T02:32:03Z</dcterms:modified>
</cp:coreProperties>
</file>