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81" r:id="rId10"/>
    <p:sldId id="275" r:id="rId11"/>
    <p:sldId id="276" r:id="rId12"/>
    <p:sldId id="277" r:id="rId13"/>
    <p:sldId id="278" r:id="rId14"/>
    <p:sldId id="279" r:id="rId15"/>
    <p:sldId id="290" r:id="rId16"/>
    <p:sldId id="280" r:id="rId17"/>
    <p:sldId id="267" r:id="rId18"/>
    <p:sldId id="282" r:id="rId19"/>
    <p:sldId id="283" r:id="rId20"/>
    <p:sldId id="286" r:id="rId21"/>
    <p:sldId id="289" r:id="rId22"/>
    <p:sldId id="287" r:id="rId23"/>
    <p:sldId id="284" r:id="rId24"/>
    <p:sldId id="28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2CD7CBC-B1B0-4015-9E98-6AD25D3FE26D}">
          <p14:sldIdLst>
            <p14:sldId id="258"/>
            <p14:sldId id="259"/>
            <p14:sldId id="260"/>
            <p14:sldId id="261"/>
            <p14:sldId id="262"/>
            <p14:sldId id="264"/>
            <p14:sldId id="265"/>
            <p14:sldId id="266"/>
            <p14:sldId id="281"/>
            <p14:sldId id="275"/>
            <p14:sldId id="276"/>
            <p14:sldId id="277"/>
            <p14:sldId id="278"/>
            <p14:sldId id="279"/>
            <p14:sldId id="290"/>
            <p14:sldId id="280"/>
            <p14:sldId id="267"/>
            <p14:sldId id="282"/>
          </p14:sldIdLst>
        </p14:section>
        <p14:section name="Раздел без заголовка" id="{81AD52EC-6769-4F6A-A3E3-5D5E3A89B7C8}">
          <p14:sldIdLst>
            <p14:sldId id="283"/>
            <p14:sldId id="286"/>
            <p14:sldId id="289"/>
            <p14:sldId id="287"/>
            <p14:sldId id="284"/>
            <p14:sldId id="28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6E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54" autoAdjust="0"/>
  </p:normalViewPr>
  <p:slideViewPr>
    <p:cSldViewPr>
      <p:cViewPr varScale="1">
        <p:scale>
          <a:sx n="51" d="100"/>
          <a:sy n="51" d="100"/>
        </p:scale>
        <p:origin x="-11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swetlana.gnat@yandex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mila.baryshnikova.74@mail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lena.sergun.73@mail.r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0609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116632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Муниципальное автономное общеобразовательное учреждение</a:t>
            </a:r>
          </a:p>
          <a:p>
            <a:r>
              <a:rPr lang="ru-RU" dirty="0" smtClean="0"/>
              <a:t>                 средняя </a:t>
            </a:r>
            <a:r>
              <a:rPr lang="ru-RU" dirty="0"/>
              <a:t>общеобразовательная школа №</a:t>
            </a:r>
            <a:r>
              <a:rPr lang="ru-RU" dirty="0" smtClean="0"/>
              <a:t>2пгт Серышево</a:t>
            </a:r>
            <a:endParaRPr lang="ru-RU" dirty="0"/>
          </a:p>
          <a:p>
            <a:r>
              <a:rPr lang="ru-RU" dirty="0" smtClean="0"/>
              <a:t>                структурное </a:t>
            </a:r>
            <a:r>
              <a:rPr lang="ru-RU" dirty="0"/>
              <a:t>подразделение детский сад №3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63688" y="1700808"/>
            <a:ext cx="6192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00FF"/>
                </a:solidFill>
                <a:cs typeface="Mongolian Baiti" pitchFamily="66" charset="0"/>
              </a:rPr>
              <a:t>Визитная карточка   </a:t>
            </a:r>
          </a:p>
          <a:p>
            <a:pPr algn="ctr"/>
            <a:r>
              <a:rPr lang="ru-RU" sz="4800" b="1" i="1" dirty="0">
                <a:solidFill>
                  <a:srgbClr val="0000FF"/>
                </a:solidFill>
                <a:cs typeface="Mongolian Baiti" pitchFamily="66" charset="0"/>
              </a:rPr>
              <a:t>с</a:t>
            </a:r>
            <a:r>
              <a:rPr lang="ru-RU" sz="4800" b="1" i="1" dirty="0" smtClean="0">
                <a:solidFill>
                  <a:srgbClr val="0000FF"/>
                </a:solidFill>
                <a:cs typeface="Mongolian Baiti" pitchFamily="66" charset="0"/>
              </a:rPr>
              <a:t>таршей группы №4   </a:t>
            </a:r>
            <a:r>
              <a:rPr lang="ru-RU" sz="4800" b="1" i="1" dirty="0" smtClean="0">
                <a:solidFill>
                  <a:srgbClr val="0000FF"/>
                </a:solidFill>
                <a:cs typeface="Mongolian Baiti" pitchFamily="66" charset="0"/>
              </a:rPr>
              <a:t>«</a:t>
            </a:r>
            <a:r>
              <a:rPr lang="ru-RU" sz="4800" b="1" i="1" dirty="0" err="1" smtClean="0">
                <a:solidFill>
                  <a:srgbClr val="0000FF"/>
                </a:solidFill>
                <a:cs typeface="Mongolian Baiti" pitchFamily="66" charset="0"/>
              </a:rPr>
              <a:t>Мультяшки</a:t>
            </a:r>
            <a:r>
              <a:rPr lang="ru-RU" sz="4800" b="1" i="1" dirty="0" smtClean="0">
                <a:solidFill>
                  <a:srgbClr val="0000FF"/>
                </a:solidFill>
                <a:cs typeface="Mongolian Baiti" pitchFamily="66" charset="0"/>
              </a:rPr>
              <a:t>»</a:t>
            </a:r>
            <a:endParaRPr lang="ru-RU" sz="4800" b="1" i="1" dirty="0">
              <a:solidFill>
                <a:srgbClr val="0000FF"/>
              </a:solidFill>
              <a:cs typeface="Mongolian Baiti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89748" y="4293096"/>
            <a:ext cx="4302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Подготовил воспитатель</a:t>
            </a:r>
          </a:p>
          <a:p>
            <a:r>
              <a:rPr lang="ru-RU" b="1" dirty="0" smtClean="0"/>
              <a:t>первой квалификационной категории</a:t>
            </a:r>
            <a:endParaRPr lang="ru-RU" b="1" dirty="0" smtClean="0"/>
          </a:p>
          <a:p>
            <a:r>
              <a:rPr lang="ru-RU" b="1" dirty="0" smtClean="0"/>
              <a:t>Барышникова Л.В.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347864" y="5301208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п</a:t>
            </a:r>
            <a:r>
              <a:rPr lang="ru-RU" b="1" dirty="0" err="1" smtClean="0"/>
              <a:t>гт</a:t>
            </a:r>
            <a:r>
              <a:rPr lang="ru-RU" b="1" dirty="0" smtClean="0"/>
              <a:t> Серышево</a:t>
            </a:r>
          </a:p>
          <a:p>
            <a:r>
              <a:rPr lang="ru-RU" b="1" dirty="0" smtClean="0"/>
              <a:t>         2020г.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5559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3" y="-34757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51720" y="188640"/>
            <a:ext cx="61926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       Центр    сюжетно-ролевой     игры</a:t>
            </a:r>
          </a:p>
          <a:p>
            <a:endParaRPr lang="ru-RU" b="1" dirty="0" smtClean="0"/>
          </a:p>
          <a:p>
            <a:r>
              <a:rPr lang="ru-RU" b="1" dirty="0" smtClean="0"/>
              <a:t>Если прямо мы пойдем,</a:t>
            </a:r>
          </a:p>
          <a:p>
            <a:r>
              <a:rPr lang="ru-RU" b="1" dirty="0" smtClean="0"/>
              <a:t> то игрушки мы найдем.</a:t>
            </a:r>
          </a:p>
          <a:p>
            <a:r>
              <a:rPr lang="ru-RU" b="1" dirty="0" smtClean="0"/>
              <a:t>Деревянные солдаты –</a:t>
            </a:r>
          </a:p>
          <a:p>
            <a:r>
              <a:rPr lang="ru-RU" b="1" dirty="0" smtClean="0"/>
              <a:t> </a:t>
            </a:r>
            <a:r>
              <a:rPr lang="ru-RU" b="1" dirty="0"/>
              <a:t>О</a:t>
            </a:r>
            <a:r>
              <a:rPr lang="ru-RU" b="1" dirty="0" smtClean="0"/>
              <a:t>чень бравые ребята,</a:t>
            </a:r>
          </a:p>
          <a:p>
            <a:r>
              <a:rPr lang="ru-RU" b="1" dirty="0" smtClean="0"/>
              <a:t>Машины, куклы, медвежата…</a:t>
            </a:r>
          </a:p>
          <a:p>
            <a:r>
              <a:rPr lang="ru-RU" b="1" dirty="0" smtClean="0"/>
              <a:t>Дружно будем мы играть</a:t>
            </a:r>
          </a:p>
          <a:p>
            <a:r>
              <a:rPr lang="ru-RU" b="1" dirty="0" smtClean="0"/>
              <a:t> </a:t>
            </a:r>
            <a:r>
              <a:rPr lang="ru-RU" b="1" dirty="0"/>
              <a:t>И</a:t>
            </a:r>
            <a:r>
              <a:rPr lang="ru-RU" b="1" dirty="0" smtClean="0"/>
              <a:t> игрушки убирать! </a:t>
            </a:r>
            <a:endParaRPr lang="ru-RU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584" y="1815152"/>
            <a:ext cx="3744416" cy="4992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938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0609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55776" y="116632"/>
            <a:ext cx="57606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   ЦЕНТР   КОНСТРУИРОВАНИЯ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Строим, строим мы, друзья,</a:t>
            </a:r>
          </a:p>
          <a:p>
            <a:r>
              <a:rPr lang="ru-RU" b="1" dirty="0" smtClean="0"/>
              <a:t>Домик и конюшню,</a:t>
            </a:r>
          </a:p>
          <a:p>
            <a:r>
              <a:rPr lang="ru-RU" b="1" dirty="0" smtClean="0"/>
              <a:t>Вот дороги, вот дворцы,</a:t>
            </a:r>
          </a:p>
          <a:p>
            <a:r>
              <a:rPr lang="ru-RU" b="1" dirty="0" smtClean="0"/>
              <a:t>Ну какие молодцы!</a:t>
            </a:r>
          </a:p>
          <a:p>
            <a:endParaRPr lang="ru-RU" sz="2400" b="1" dirty="0">
              <a:solidFill>
                <a:srgbClr val="0000FF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996952"/>
            <a:ext cx="4800534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53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95736" y="332656"/>
            <a:ext cx="68407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    ЦЕНТР МУЗЫКАЛЬНО-ТЕАТРАЛИЗОВАННОЙ</a:t>
            </a:r>
          </a:p>
          <a:p>
            <a:r>
              <a:rPr lang="ru-RU" sz="2400" b="1" dirty="0">
                <a:solidFill>
                  <a:srgbClr val="0000FF"/>
                </a:solidFill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</a:rPr>
              <a:t>                            ДЕЯТЕЛЬНОСТИ</a:t>
            </a:r>
          </a:p>
          <a:p>
            <a:endParaRPr lang="ru-RU" b="1" dirty="0"/>
          </a:p>
          <a:p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sz="2400" b="1" dirty="0">
              <a:solidFill>
                <a:srgbClr val="0000FF"/>
              </a:solidFill>
            </a:endParaRPr>
          </a:p>
          <a:p>
            <a:endParaRPr lang="ru-RU" sz="2400" b="1" dirty="0">
              <a:solidFill>
                <a:srgbClr val="0000FF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973" y="3212106"/>
            <a:ext cx="4824028" cy="3618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3688" y="1268760"/>
            <a:ext cx="51125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Колокольчик нам звенит,</a:t>
            </a:r>
          </a:p>
          <a:p>
            <a:r>
              <a:rPr lang="ru-RU" b="1" dirty="0" smtClean="0"/>
              <a:t>Колобок уже спешит.</a:t>
            </a:r>
          </a:p>
          <a:p>
            <a:r>
              <a:rPr lang="ru-RU" b="1" dirty="0" smtClean="0"/>
              <a:t>Песенку он нам поет.</a:t>
            </a:r>
          </a:p>
          <a:p>
            <a:r>
              <a:rPr lang="ru-RU" b="1" dirty="0" smtClean="0"/>
              <a:t>Маршировать с собой зовет.</a:t>
            </a:r>
          </a:p>
          <a:p>
            <a:r>
              <a:rPr lang="ru-RU" b="1" dirty="0" smtClean="0"/>
              <a:t>Ему детишки подыграют,</a:t>
            </a:r>
          </a:p>
          <a:p>
            <a:r>
              <a:rPr lang="ru-RU" b="1" dirty="0" smtClean="0"/>
              <a:t>В барабан побарабанят,</a:t>
            </a:r>
          </a:p>
          <a:p>
            <a:r>
              <a:rPr lang="ru-RU" b="1" dirty="0" smtClean="0"/>
              <a:t>Ну и можно во трубу</a:t>
            </a:r>
            <a:br>
              <a:rPr lang="ru-RU" b="1" dirty="0" smtClean="0"/>
            </a:br>
            <a:r>
              <a:rPr lang="ru-RU" b="1" dirty="0" smtClean="0"/>
              <a:t>Поиграть своё «</a:t>
            </a:r>
            <a:r>
              <a:rPr lang="ru-RU" b="1" dirty="0" err="1" smtClean="0"/>
              <a:t>Ду-ду</a:t>
            </a:r>
            <a:r>
              <a:rPr lang="ru-RU" b="1" dirty="0" smtClean="0"/>
              <a:t>»!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9711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0609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260648"/>
            <a:ext cx="6732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ЦЕНТР  ДВИГАТЕЛЬНОЙ   АКТИВНОСТИ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5736" y="1052736"/>
            <a:ext cx="30243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r>
              <a:rPr lang="ru-RU" b="1" dirty="0" smtClean="0"/>
              <a:t>А ещё у нас детишки:</a:t>
            </a:r>
          </a:p>
          <a:p>
            <a:r>
              <a:rPr lang="ru-RU" b="1" dirty="0" smtClean="0"/>
              <a:t>И девчонки, и мальчишки</a:t>
            </a:r>
          </a:p>
          <a:p>
            <a:r>
              <a:rPr lang="ru-RU" b="1" dirty="0" smtClean="0"/>
              <a:t>Любят прыгать и скакать,</a:t>
            </a:r>
          </a:p>
          <a:p>
            <a:r>
              <a:rPr lang="ru-RU" b="1" dirty="0" smtClean="0"/>
              <a:t>Ну, попробуй их догнать!</a:t>
            </a:r>
          </a:p>
          <a:p>
            <a:r>
              <a:rPr lang="ru-RU" b="1" dirty="0" smtClean="0"/>
              <a:t>В мячики они играют,</a:t>
            </a:r>
          </a:p>
          <a:p>
            <a:r>
              <a:rPr lang="ru-RU" b="1" dirty="0" smtClean="0"/>
              <a:t>И гантели поднимают!</a:t>
            </a:r>
            <a:endParaRPr lang="ru-RU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04864"/>
            <a:ext cx="3258362" cy="4344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733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8" y="-34280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83768" y="260648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ЦЕНТР  РЕЧЕВОГО    РАЗВИТИЯ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99792" y="836712"/>
            <a:ext cx="5904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Здесь мы будем заниматься,</a:t>
            </a:r>
          </a:p>
          <a:p>
            <a:r>
              <a:rPr lang="ru-RU" b="1" dirty="0" smtClean="0"/>
              <a:t>Не играть, не баловаться.</a:t>
            </a:r>
          </a:p>
          <a:p>
            <a:r>
              <a:rPr lang="ru-RU" b="1" dirty="0" smtClean="0"/>
              <a:t>Будем азбуку учить,</a:t>
            </a:r>
          </a:p>
          <a:p>
            <a:r>
              <a:rPr lang="ru-RU" b="1" dirty="0" smtClean="0"/>
              <a:t>Звуки точно говорить.</a:t>
            </a:r>
            <a:endParaRPr lang="ru-RU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52" b="10709"/>
          <a:stretch/>
        </p:blipFill>
        <p:spPr bwMode="auto">
          <a:xfrm>
            <a:off x="3995936" y="3553467"/>
            <a:ext cx="4943149" cy="3240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937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0609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83768" y="260648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ЦЕНТР  МАТЕМАТИЧЕСКОГО      РАЗВИТИЯ</a:t>
            </a:r>
            <a:endParaRPr lang="ru-RU" sz="2400" b="1" dirty="0">
              <a:solidFill>
                <a:srgbClr val="0000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01008"/>
            <a:ext cx="432048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980728"/>
            <a:ext cx="37444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111111"/>
              </a:solidFill>
            </a:endParaRPr>
          </a:p>
          <a:p>
            <a:r>
              <a:rPr lang="ru-RU" b="1" dirty="0" smtClean="0">
                <a:solidFill>
                  <a:srgbClr val="111111"/>
                </a:solidFill>
              </a:rPr>
              <a:t>Математика </a:t>
            </a:r>
            <a:r>
              <a:rPr lang="ru-RU" b="1" dirty="0">
                <a:solidFill>
                  <a:srgbClr val="111111"/>
                </a:solidFill>
              </a:rPr>
              <a:t>– царица,</a:t>
            </a:r>
          </a:p>
          <a:p>
            <a:r>
              <a:rPr lang="ru-RU" b="1" dirty="0">
                <a:solidFill>
                  <a:srgbClr val="111111"/>
                </a:solidFill>
              </a:rPr>
              <a:t>Будем </a:t>
            </a:r>
            <a:r>
              <a:rPr lang="ru-RU" b="1" dirty="0" smtClean="0">
                <a:solidFill>
                  <a:srgbClr val="111111"/>
                </a:solidFill>
              </a:rPr>
              <a:t>с Умкой  здесь </a:t>
            </a:r>
            <a:r>
              <a:rPr lang="ru-RU" b="1" dirty="0">
                <a:solidFill>
                  <a:srgbClr val="111111"/>
                </a:solidFill>
              </a:rPr>
              <a:t>учиться:</a:t>
            </a:r>
          </a:p>
          <a:p>
            <a:r>
              <a:rPr lang="ru-RU" b="1" dirty="0">
                <a:solidFill>
                  <a:srgbClr val="111111"/>
                </a:solidFill>
              </a:rPr>
              <a:t>Играть, считать и измерять</a:t>
            </a:r>
          </a:p>
          <a:p>
            <a:r>
              <a:rPr lang="ru-RU" b="1" dirty="0">
                <a:solidFill>
                  <a:srgbClr val="111111"/>
                </a:solidFill>
              </a:rPr>
              <a:t>И фигуры различать!</a:t>
            </a:r>
            <a:endParaRPr lang="ru-RU" b="1" i="0" dirty="0">
              <a:solidFill>
                <a:srgbClr val="11111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9355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1" y="-10609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780928"/>
            <a:ext cx="4896544" cy="3672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4" y="260648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ЦЕНТР    БЕЗОПАСНОСТИ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1052736"/>
            <a:ext cx="34563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Много правил есть на свете, </a:t>
            </a:r>
            <a:br>
              <a:rPr lang="ru-RU" b="1" dirty="0"/>
            </a:br>
            <a:r>
              <a:rPr lang="ru-RU" b="1" dirty="0"/>
              <a:t>Их должны запомнить дети! </a:t>
            </a:r>
            <a:br>
              <a:rPr lang="ru-RU" b="1" dirty="0"/>
            </a:br>
            <a:r>
              <a:rPr lang="ru-RU" b="1" dirty="0"/>
              <a:t>В спички лучше не играть! </a:t>
            </a:r>
            <a:br>
              <a:rPr lang="ru-RU" b="1" dirty="0"/>
            </a:br>
            <a:r>
              <a:rPr lang="ru-RU" b="1" dirty="0"/>
              <a:t>Дверь чужим не открывать! </a:t>
            </a:r>
            <a:br>
              <a:rPr lang="ru-RU" b="1" dirty="0"/>
            </a:br>
            <a:r>
              <a:rPr lang="ru-RU" b="1" dirty="0"/>
              <a:t>Осторожность в гололед</a:t>
            </a:r>
            <a:br>
              <a:rPr lang="ru-RU" b="1" dirty="0"/>
            </a:br>
            <a:r>
              <a:rPr lang="ru-RU" b="1" dirty="0"/>
              <a:t>От ушибов сбережет!</a:t>
            </a:r>
          </a:p>
        </p:txBody>
      </p:sp>
    </p:spTree>
    <p:extLst>
      <p:ext uri="{BB962C8B-B14F-4D97-AF65-F5344CB8AC3E}">
        <p14:creationId xmlns:p14="http://schemas.microsoft.com/office/powerpoint/2010/main" val="161546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6" y="-35771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83768" y="180206"/>
            <a:ext cx="62064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</a:rPr>
              <a:t>Посмотрите вы на нас! </a:t>
            </a:r>
            <a:endParaRPr lang="ru-RU" sz="2000" b="1" dirty="0">
              <a:solidFill>
                <a:srgbClr val="0000FF"/>
              </a:solidFill>
            </a:endParaRPr>
          </a:p>
          <a:p>
            <a:r>
              <a:rPr lang="ru-RU" sz="2000" b="1" dirty="0" smtClean="0">
                <a:solidFill>
                  <a:srgbClr val="0000FF"/>
                </a:solidFill>
              </a:rPr>
              <a:t>Мы ребята – суперкласс!</a:t>
            </a:r>
          </a:p>
          <a:p>
            <a:r>
              <a:rPr lang="ru-RU" sz="2000" b="1" dirty="0" smtClean="0">
                <a:solidFill>
                  <a:srgbClr val="0000FF"/>
                </a:solidFill>
              </a:rPr>
              <a:t>Дружные и смелые, а еще умелые!</a:t>
            </a:r>
          </a:p>
          <a:p>
            <a:r>
              <a:rPr lang="ru-RU" sz="2000" b="1" dirty="0" smtClean="0">
                <a:solidFill>
                  <a:srgbClr val="0000FF"/>
                </a:solidFill>
              </a:rPr>
              <a:t>Можем многое мы делать:</a:t>
            </a:r>
          </a:p>
          <a:p>
            <a:r>
              <a:rPr lang="ru-RU" sz="2000" b="1" dirty="0" smtClean="0">
                <a:solidFill>
                  <a:srgbClr val="0000FF"/>
                </a:solidFill>
              </a:rPr>
              <a:t>Рисовать, лепить и бегать!</a:t>
            </a:r>
          </a:p>
          <a:p>
            <a:r>
              <a:rPr lang="ru-RU" sz="2000" b="1" dirty="0" smtClean="0">
                <a:solidFill>
                  <a:srgbClr val="0000FF"/>
                </a:solidFill>
              </a:rPr>
              <a:t>Хорошо себя вести!</a:t>
            </a:r>
          </a:p>
          <a:p>
            <a:r>
              <a:rPr lang="ru-RU" sz="2000" b="1" dirty="0">
                <a:solidFill>
                  <a:srgbClr val="0000FF"/>
                </a:solidFill>
              </a:rPr>
              <a:t>Посмотрите вы на нас! </a:t>
            </a:r>
          </a:p>
          <a:p>
            <a:r>
              <a:rPr lang="ru-RU" sz="2000" b="1" dirty="0">
                <a:solidFill>
                  <a:srgbClr val="0000FF"/>
                </a:solidFill>
              </a:rPr>
              <a:t>Мы ребята – суперкласс</a:t>
            </a:r>
            <a:r>
              <a:rPr lang="ru-RU" sz="2000" b="1" dirty="0" smtClean="0">
                <a:solidFill>
                  <a:srgbClr val="0000FF"/>
                </a:solidFill>
              </a:rPr>
              <a:t>!</a:t>
            </a:r>
            <a:endParaRPr lang="ru-RU" sz="2000" b="1" dirty="0">
              <a:solidFill>
                <a:srgbClr val="0000FF"/>
              </a:solidFill>
            </a:endParaRPr>
          </a:p>
        </p:txBody>
      </p:sp>
      <p:pic>
        <p:nvPicPr>
          <p:cNvPr id="2" name="Picture 2" descr="C:\Users\Компьютер\Desktop\IMG_20200918_10423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7" r="2005" b="18517"/>
          <a:stretch/>
        </p:blipFill>
        <p:spPr bwMode="auto">
          <a:xfrm>
            <a:off x="570132" y="2710327"/>
            <a:ext cx="7620557" cy="4123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63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" y="-26155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75856" y="84317"/>
            <a:ext cx="532859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  НАШИ ПРОГУЛКИ, ЭКСКУРСИИ</a:t>
            </a:r>
          </a:p>
          <a:p>
            <a:endParaRPr lang="ru-RU" b="1" dirty="0">
              <a:solidFill>
                <a:srgbClr val="0000FF"/>
              </a:solidFill>
            </a:endParaRP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           </a:t>
            </a:r>
            <a:r>
              <a:rPr lang="ru-RU" b="1" dirty="0" smtClean="0"/>
              <a:t>Раз</a:t>
            </a:r>
            <a:r>
              <a:rPr lang="ru-RU" b="1" dirty="0"/>
              <a:t>, два, три, четыре, пять</a:t>
            </a:r>
          </a:p>
          <a:p>
            <a:pPr algn="ctr"/>
            <a:r>
              <a:rPr lang="ru-RU" b="1" dirty="0" smtClean="0"/>
              <a:t>   Отправляемся </a:t>
            </a:r>
            <a:r>
              <a:rPr lang="ru-RU" b="1" dirty="0"/>
              <a:t> гулять!</a:t>
            </a:r>
            <a:br>
              <a:rPr lang="ru-RU" b="1" dirty="0"/>
            </a:br>
            <a:r>
              <a:rPr lang="ru-RU" b="1" dirty="0" smtClean="0"/>
              <a:t>          Если </a:t>
            </a:r>
            <a:r>
              <a:rPr lang="ru-RU" b="1" dirty="0"/>
              <a:t>хочешь прогуляться,</a:t>
            </a:r>
            <a:br>
              <a:rPr lang="ru-RU" b="1" dirty="0"/>
            </a:br>
            <a:r>
              <a:rPr lang="ru-RU" b="1" dirty="0" smtClean="0"/>
              <a:t>          Нужно </a:t>
            </a:r>
            <a:r>
              <a:rPr lang="ru-RU" b="1" dirty="0"/>
              <a:t>быстро одеваться.</a:t>
            </a:r>
          </a:p>
          <a:p>
            <a:pPr algn="ctr"/>
            <a:r>
              <a:rPr lang="ru-RU" b="1" dirty="0" smtClean="0"/>
              <a:t>   Ты </a:t>
            </a:r>
            <a:r>
              <a:rPr lang="ru-RU" b="1" dirty="0"/>
              <a:t>оденься поскорей,</a:t>
            </a:r>
          </a:p>
          <a:p>
            <a:pPr algn="ctr"/>
            <a:r>
              <a:rPr lang="ru-RU" b="1" dirty="0" smtClean="0"/>
              <a:t>     позови </a:t>
            </a:r>
            <a:r>
              <a:rPr lang="ru-RU" b="1" dirty="0"/>
              <a:t>с собой друзей.</a:t>
            </a:r>
          </a:p>
        </p:txBody>
      </p:sp>
      <p:pic>
        <p:nvPicPr>
          <p:cNvPr id="10242" name="Picture 2" descr="C:\Users\Компьютер\Desktop\IMG_20200921_1054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64" y="31808"/>
            <a:ext cx="3312368" cy="441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45024"/>
            <a:ext cx="4055458" cy="3041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715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537" y="-87144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1652">
            <a:off x="275458" y="520185"/>
            <a:ext cx="3096344" cy="232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 descr="C:\Users\Компьютер\Desktop\IMG_20190404_1616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64"/>
          <a:stretch/>
        </p:blipFill>
        <p:spPr bwMode="auto">
          <a:xfrm>
            <a:off x="6763360" y="3395077"/>
            <a:ext cx="2314607" cy="331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5856" y="404664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НАШИ        ЗАНЯТИЯ</a:t>
            </a:r>
            <a:endParaRPr lang="ru-RU" sz="2400" b="1" dirty="0">
              <a:solidFill>
                <a:srgbClr val="0000FF"/>
              </a:solidFill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759525"/>
            <a:ext cx="3312368" cy="2484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14370"/>
            <a:ext cx="3816424" cy="286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608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1" y="0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35696" y="620688"/>
            <a:ext cx="68407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r>
              <a:rPr lang="ru-RU" b="1" dirty="0" smtClean="0"/>
              <a:t>Муниципальное </a:t>
            </a:r>
            <a:r>
              <a:rPr lang="ru-RU" b="1" dirty="0"/>
              <a:t>автономное общеобразовательное учреждение средняя общеобразовательная школа №2 </a:t>
            </a:r>
            <a:r>
              <a:rPr lang="ru-RU" b="1" dirty="0" err="1"/>
              <a:t>пгт</a:t>
            </a:r>
            <a:r>
              <a:rPr lang="ru-RU" b="1" dirty="0"/>
              <a:t> Серышево структурное подразделение детский сад №3</a:t>
            </a:r>
            <a:endParaRPr lang="ru-RU" dirty="0"/>
          </a:p>
          <a:p>
            <a:r>
              <a:rPr lang="ru-RU" dirty="0" smtClean="0"/>
              <a:t>676351 </a:t>
            </a:r>
            <a:r>
              <a:rPr lang="ru-RU" dirty="0"/>
              <a:t>Амурская область, </a:t>
            </a:r>
            <a:r>
              <a:rPr lang="ru-RU" dirty="0" err="1"/>
              <a:t>Серышевский</a:t>
            </a:r>
            <a:r>
              <a:rPr lang="ru-RU" dirty="0"/>
              <a:t> район, </a:t>
            </a:r>
            <a:r>
              <a:rPr lang="ru-RU" dirty="0" err="1"/>
              <a:t>пгт</a:t>
            </a:r>
            <a:r>
              <a:rPr lang="ru-RU" dirty="0"/>
              <a:t> Серышево, </a:t>
            </a:r>
            <a:r>
              <a:rPr lang="ru-RU" dirty="0" err="1"/>
              <a:t>ул.Чапаева</a:t>
            </a:r>
            <a:r>
              <a:rPr lang="ru-RU" dirty="0"/>
              <a:t> д.1, </a:t>
            </a:r>
            <a:r>
              <a:rPr lang="ru-RU" dirty="0" smtClean="0"/>
              <a:t>Ковалёва</a:t>
            </a:r>
            <a:r>
              <a:rPr lang="ru-RU" dirty="0"/>
              <a:t>, </a:t>
            </a:r>
            <a:r>
              <a:rPr lang="ru-RU" dirty="0" smtClean="0"/>
              <a:t>д.6</a:t>
            </a:r>
          </a:p>
          <a:p>
            <a:endParaRPr lang="ru-RU" dirty="0"/>
          </a:p>
          <a:p>
            <a:r>
              <a:rPr lang="ru-RU" b="1" dirty="0" smtClean="0"/>
              <a:t>Телефон</a:t>
            </a:r>
            <a:r>
              <a:rPr lang="ru-RU" dirty="0"/>
              <a:t> </a:t>
            </a:r>
            <a:r>
              <a:rPr lang="ru-RU" dirty="0" smtClean="0"/>
              <a:t>        (841642</a:t>
            </a:r>
            <a:r>
              <a:rPr lang="ru-RU" dirty="0"/>
              <a:t>) 23-4-74, </a:t>
            </a:r>
            <a:r>
              <a:rPr lang="ru-RU" dirty="0" smtClean="0"/>
              <a:t>23-3-26</a:t>
            </a:r>
          </a:p>
          <a:p>
            <a:r>
              <a:rPr lang="ru-RU" b="1" dirty="0" smtClean="0"/>
              <a:t>Эл</a:t>
            </a:r>
            <a:r>
              <a:rPr lang="ru-RU" b="1" dirty="0"/>
              <a:t>. почта</a:t>
            </a:r>
            <a:r>
              <a:rPr lang="ru-RU" dirty="0"/>
              <a:t> </a:t>
            </a:r>
            <a:r>
              <a:rPr lang="ru-RU" dirty="0" smtClean="0">
                <a:hlinkClick r:id="rId3"/>
              </a:rPr>
              <a:t>swetlana.gnat@yandex.ru</a:t>
            </a:r>
            <a:endParaRPr lang="ru-RU" dirty="0" smtClean="0"/>
          </a:p>
          <a:p>
            <a:r>
              <a:rPr lang="ru-RU" b="1" dirty="0" smtClean="0"/>
              <a:t>Сайт </a:t>
            </a:r>
            <a:r>
              <a:rPr lang="en-US" b="1" dirty="0" smtClean="0"/>
              <a:t>         </a:t>
            </a:r>
            <a:r>
              <a:rPr lang="en-US" u="sng" dirty="0" smtClean="0">
                <a:solidFill>
                  <a:srgbClr val="0000FF"/>
                </a:solidFill>
              </a:rPr>
              <a:t>sad3teremok.nudex.ru</a:t>
            </a:r>
            <a:endParaRPr lang="ru-RU" u="sng" dirty="0" smtClean="0">
              <a:solidFill>
                <a:srgbClr val="0000FF"/>
              </a:solidFill>
            </a:endParaRPr>
          </a:p>
          <a:p>
            <a:endParaRPr lang="en-US" u="sng" dirty="0" smtClean="0">
              <a:solidFill>
                <a:srgbClr val="0000FF"/>
              </a:solidFill>
            </a:endParaRP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Для Вас работают специалисты:</a:t>
            </a:r>
          </a:p>
          <a:p>
            <a:r>
              <a:rPr lang="ru-RU" b="1" dirty="0" smtClean="0"/>
              <a:t>Директор:</a:t>
            </a:r>
            <a:r>
              <a:rPr lang="ru-RU" dirty="0" smtClean="0"/>
              <a:t> </a:t>
            </a:r>
            <a:r>
              <a:rPr lang="ru-RU" dirty="0" err="1" smtClean="0"/>
              <a:t>Заварухина</a:t>
            </a:r>
            <a:r>
              <a:rPr lang="ru-RU" dirty="0" smtClean="0"/>
              <a:t> Валентина Александровна</a:t>
            </a:r>
          </a:p>
          <a:p>
            <a:r>
              <a:rPr lang="ru-RU" b="1" dirty="0" smtClean="0"/>
              <a:t>Заведующий:</a:t>
            </a:r>
            <a:r>
              <a:rPr lang="ru-RU" dirty="0" smtClean="0"/>
              <a:t> </a:t>
            </a:r>
            <a:r>
              <a:rPr lang="ru-RU" dirty="0" err="1" smtClean="0"/>
              <a:t>Гнатышина</a:t>
            </a:r>
            <a:r>
              <a:rPr lang="ru-RU" dirty="0" smtClean="0"/>
              <a:t> Светлана Петровна</a:t>
            </a:r>
          </a:p>
          <a:p>
            <a:r>
              <a:rPr lang="ru-RU" b="1" dirty="0" smtClean="0"/>
              <a:t>Старший воспитатель: </a:t>
            </a:r>
            <a:r>
              <a:rPr lang="ru-RU" dirty="0" err="1" smtClean="0"/>
              <a:t>Галочкина</a:t>
            </a:r>
            <a:r>
              <a:rPr lang="ru-RU" dirty="0" smtClean="0"/>
              <a:t> Елена Николаевна</a:t>
            </a:r>
          </a:p>
          <a:p>
            <a:r>
              <a:rPr lang="ru-RU" b="1" dirty="0" smtClean="0"/>
              <a:t>Медицинский работник: </a:t>
            </a:r>
            <a:r>
              <a:rPr lang="ru-RU" dirty="0" err="1" smtClean="0"/>
              <a:t>Пазущенко</a:t>
            </a:r>
            <a:r>
              <a:rPr lang="ru-RU" dirty="0" smtClean="0"/>
              <a:t> Галина Никифоровна</a:t>
            </a:r>
          </a:p>
          <a:p>
            <a:r>
              <a:rPr lang="ru-RU" b="1" dirty="0" smtClean="0"/>
              <a:t>Инструктор по физической культуре:</a:t>
            </a:r>
            <a:r>
              <a:rPr lang="ru-RU" dirty="0" smtClean="0"/>
              <a:t> Попова Наталья Викторовна</a:t>
            </a:r>
          </a:p>
          <a:p>
            <a:r>
              <a:rPr lang="ru-RU" b="1" dirty="0" smtClean="0"/>
              <a:t>Музыкальный руководитель: </a:t>
            </a:r>
            <a:r>
              <a:rPr lang="ru-RU" dirty="0" err="1" smtClean="0"/>
              <a:t>Закоморная</a:t>
            </a:r>
            <a:r>
              <a:rPr lang="ru-RU" dirty="0" smtClean="0"/>
              <a:t> Юлия Андреевна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483768" y="332656"/>
            <a:ext cx="6168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00FF"/>
                </a:solidFill>
              </a:rPr>
              <a:t>ОБРАЗОВАТЕЛЬНАЯ    ОРГАНИЗАЦИЯ</a:t>
            </a:r>
            <a:endParaRPr lang="ru-RU" sz="28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84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" y="-39040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55650" y="429021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НАШ  РЕЖИМ  ДНЯ</a:t>
            </a:r>
            <a:endParaRPr lang="ru-RU" sz="2400" b="1" dirty="0">
              <a:solidFill>
                <a:srgbClr val="0000FF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1019">
            <a:off x="500737" y="601060"/>
            <a:ext cx="3315875" cy="2486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4662">
            <a:off x="282210" y="3549703"/>
            <a:ext cx="3228604" cy="2421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221088"/>
            <a:ext cx="3168352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406" y="116632"/>
            <a:ext cx="2916694" cy="218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485" y="2102804"/>
            <a:ext cx="3112411" cy="2334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1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" y="-26155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55650" y="477735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НАШИ  ПРАЗДНИКИ</a:t>
            </a:r>
            <a:endParaRPr lang="ru-RU" sz="2400" b="1" dirty="0">
              <a:solidFill>
                <a:srgbClr val="0000FF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10203"/>
            <a:ext cx="2664296" cy="3552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1743">
            <a:off x="5001263" y="848121"/>
            <a:ext cx="3860633" cy="2895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IMG-20191025-WA00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33056"/>
            <a:ext cx="3647535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7171" name="Picture 3" descr="IMG-20200306-WA000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721" y="4041364"/>
            <a:ext cx="4265612" cy="265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392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7" y="0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55650" y="429021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НАШЕ  ТВОРЧЕСТВО</a:t>
            </a:r>
            <a:endParaRPr lang="ru-RU" sz="2400" b="1" dirty="0">
              <a:solidFill>
                <a:srgbClr val="0000FF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01008"/>
            <a:ext cx="280831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9036">
            <a:off x="251519" y="659852"/>
            <a:ext cx="3500175" cy="2625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162" y="3652302"/>
            <a:ext cx="4224469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892">
            <a:off x="5056913" y="680863"/>
            <a:ext cx="3730421" cy="2797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126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" y="-26155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441823"/>
            <a:ext cx="5832648" cy="4374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9792" y="332656"/>
            <a:ext cx="53285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ВМЕСТЕ   С  МАМОЙ  И   ПАПОЙ</a:t>
            </a:r>
          </a:p>
          <a:p>
            <a:endParaRPr lang="ru-RU" sz="2400" b="1" dirty="0">
              <a:solidFill>
                <a:srgbClr val="0000FF"/>
              </a:solidFill>
            </a:endParaRPr>
          </a:p>
          <a:p>
            <a:r>
              <a:rPr lang="ru-RU" sz="2400" b="1" dirty="0" smtClean="0"/>
              <a:t>Выставка поделок «Осенние 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                                           фантазии»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26499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" y="-26155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8664" y="-8956376"/>
            <a:ext cx="29718000" cy="396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Компьютер\Desktop\IMG-20200914-WA003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78863"/>
            <a:ext cx="7657980" cy="574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116632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>
              <a:solidFill>
                <a:srgbClr val="0000FF"/>
              </a:solidFill>
            </a:endParaRPr>
          </a:p>
          <a:p>
            <a:r>
              <a:rPr lang="ru-RU" sz="2000" b="1" dirty="0" smtClean="0">
                <a:solidFill>
                  <a:srgbClr val="0000FF"/>
                </a:solidFill>
              </a:rPr>
              <a:t>     Приходите в гости к нам – рады мы всегда гостям!!!</a:t>
            </a:r>
            <a:endParaRPr lang="ru-RU" sz="2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63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3" y="15536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54802" y="404664"/>
            <a:ext cx="7137678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i="1" dirty="0" smtClean="0">
                <a:solidFill>
                  <a:srgbClr val="0000FF"/>
                </a:solidFill>
              </a:rPr>
              <a:t>          СОТРУДНИКИ      ГРУППЫ</a:t>
            </a:r>
          </a:p>
          <a:p>
            <a:pPr lvl="0"/>
            <a:r>
              <a:rPr lang="ru-RU" sz="2400" b="1" dirty="0" smtClean="0">
                <a:solidFill>
                  <a:srgbClr val="0000FF"/>
                </a:solidFill>
              </a:rPr>
              <a:t>Барышникова </a:t>
            </a:r>
            <a:r>
              <a:rPr lang="ru-RU" sz="2400" b="1" dirty="0">
                <a:solidFill>
                  <a:srgbClr val="0000FF"/>
                </a:solidFill>
              </a:rPr>
              <a:t>Людмила Валентиновна </a:t>
            </a:r>
            <a:r>
              <a:rPr lang="ru-RU" dirty="0">
                <a:solidFill>
                  <a:prstClr val="black"/>
                </a:solidFill>
              </a:rPr>
              <a:t>– должность: </a:t>
            </a:r>
            <a:r>
              <a:rPr lang="ru-RU" b="1" dirty="0">
                <a:solidFill>
                  <a:prstClr val="black"/>
                </a:solidFill>
              </a:rPr>
              <a:t>воспитатель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Контактный телефон: </a:t>
            </a:r>
            <a:r>
              <a:rPr lang="ru-RU" b="1" dirty="0">
                <a:solidFill>
                  <a:prstClr val="black"/>
                </a:solidFill>
              </a:rPr>
              <a:t>(841642) 23-4-74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Адрес электронной почты: </a:t>
            </a:r>
            <a:r>
              <a:rPr lang="ru-RU" b="1" dirty="0">
                <a:solidFill>
                  <a:prstClr val="black"/>
                </a:solidFill>
                <a:hlinkClick r:id="rId3"/>
              </a:rPr>
              <a:t>mila.baryshnikova.74@mail.ru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Педагогический </a:t>
            </a:r>
            <a:r>
              <a:rPr lang="ru-RU" dirty="0" smtClean="0">
                <a:solidFill>
                  <a:prstClr val="black"/>
                </a:solidFill>
              </a:rPr>
              <a:t>стаж: </a:t>
            </a:r>
            <a:r>
              <a:rPr lang="ru-RU" b="1" dirty="0" smtClean="0">
                <a:solidFill>
                  <a:prstClr val="black"/>
                </a:solidFill>
              </a:rPr>
              <a:t>16 </a:t>
            </a:r>
            <a:r>
              <a:rPr lang="ru-RU" b="1" dirty="0">
                <a:solidFill>
                  <a:prstClr val="black"/>
                </a:solidFill>
              </a:rPr>
              <a:t>лет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Уровень образования: </a:t>
            </a:r>
            <a:r>
              <a:rPr lang="ru-RU" b="1" dirty="0">
                <a:solidFill>
                  <a:prstClr val="black"/>
                </a:solidFill>
              </a:rPr>
              <a:t>высшее образование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Квалификация: </a:t>
            </a:r>
            <a:r>
              <a:rPr lang="ru-RU" b="1" dirty="0">
                <a:solidFill>
                  <a:prstClr val="black"/>
                </a:solidFill>
              </a:rPr>
              <a:t>первая</a:t>
            </a:r>
            <a:endParaRPr lang="ru-RU" dirty="0">
              <a:solidFill>
                <a:prstClr val="black"/>
              </a:solidFill>
            </a:endParaRPr>
          </a:p>
          <a:p>
            <a:r>
              <a:rPr lang="ru-RU" dirty="0">
                <a:solidFill>
                  <a:prstClr val="black"/>
                </a:solidFill>
              </a:rPr>
              <a:t>Дата получения квалификации: </a:t>
            </a:r>
            <a:r>
              <a:rPr lang="ru-RU" b="1" dirty="0" smtClean="0">
                <a:solidFill>
                  <a:prstClr val="black"/>
                </a:solidFill>
              </a:rPr>
              <a:t>26.11.2015</a:t>
            </a:r>
          </a:p>
          <a:p>
            <a:r>
              <a:rPr lang="ru-RU" sz="2400" b="1" dirty="0" err="1" smtClean="0">
                <a:solidFill>
                  <a:srgbClr val="0000FF"/>
                </a:solidFill>
              </a:rPr>
              <a:t>Сергун</a:t>
            </a:r>
            <a:r>
              <a:rPr lang="ru-RU" sz="2400" b="1" dirty="0" smtClean="0">
                <a:solidFill>
                  <a:srgbClr val="0000FF"/>
                </a:solidFill>
              </a:rPr>
              <a:t> </a:t>
            </a:r>
            <a:r>
              <a:rPr lang="ru-RU" sz="2400" b="1" dirty="0">
                <a:solidFill>
                  <a:srgbClr val="0000FF"/>
                </a:solidFill>
              </a:rPr>
              <a:t>Елена Викторовна –</a:t>
            </a:r>
            <a:endParaRPr lang="ru-RU" dirty="0">
              <a:solidFill>
                <a:srgbClr val="000000"/>
              </a:solidFill>
            </a:endParaRPr>
          </a:p>
          <a:p>
            <a:r>
              <a:rPr lang="ru-RU" dirty="0">
                <a:solidFill>
                  <a:srgbClr val="000000"/>
                </a:solidFill>
              </a:rPr>
              <a:t>должность: </a:t>
            </a:r>
            <a:r>
              <a:rPr lang="ru-RU" b="1" dirty="0">
                <a:solidFill>
                  <a:srgbClr val="000000"/>
                </a:solidFill>
              </a:rPr>
              <a:t>воспитатель</a:t>
            </a:r>
            <a:endParaRPr lang="ru-RU" dirty="0">
              <a:solidFill>
                <a:srgbClr val="000000"/>
              </a:solidFill>
            </a:endParaRPr>
          </a:p>
          <a:p>
            <a:r>
              <a:rPr lang="ru-RU" dirty="0">
                <a:solidFill>
                  <a:srgbClr val="000000"/>
                </a:solidFill>
              </a:rPr>
              <a:t>Контактный телефон: </a:t>
            </a:r>
            <a:r>
              <a:rPr lang="ru-RU" b="1" dirty="0">
                <a:solidFill>
                  <a:srgbClr val="000000"/>
                </a:solidFill>
              </a:rPr>
              <a:t>(841642) 23-4-74</a:t>
            </a:r>
            <a:endParaRPr lang="ru-RU" dirty="0">
              <a:solidFill>
                <a:srgbClr val="000000"/>
              </a:solidFill>
            </a:endParaRPr>
          </a:p>
          <a:p>
            <a:r>
              <a:rPr lang="ru-RU" dirty="0">
                <a:solidFill>
                  <a:srgbClr val="000000"/>
                </a:solidFill>
              </a:rPr>
              <a:t>Адрес электронной почты: </a:t>
            </a:r>
            <a:r>
              <a:rPr lang="ru-RU" b="1" dirty="0">
                <a:solidFill>
                  <a:srgbClr val="05364F"/>
                </a:solidFill>
                <a:hlinkClick r:id="rId4"/>
              </a:rPr>
              <a:t>lena.sergun.73@mail.ru</a:t>
            </a:r>
            <a:endParaRPr lang="ru-RU" dirty="0">
              <a:solidFill>
                <a:srgbClr val="000000"/>
              </a:solidFill>
            </a:endParaRPr>
          </a:p>
          <a:p>
            <a:r>
              <a:rPr lang="ru-RU" dirty="0">
                <a:solidFill>
                  <a:srgbClr val="000000"/>
                </a:solidFill>
              </a:rPr>
              <a:t>Педагогический стаж: </a:t>
            </a:r>
            <a:r>
              <a:rPr lang="ru-RU" b="1" dirty="0">
                <a:solidFill>
                  <a:srgbClr val="000000"/>
                </a:solidFill>
              </a:rPr>
              <a:t>14 лет</a:t>
            </a:r>
            <a:endParaRPr lang="ru-RU" dirty="0">
              <a:solidFill>
                <a:srgbClr val="000000"/>
              </a:solidFill>
            </a:endParaRPr>
          </a:p>
          <a:p>
            <a:r>
              <a:rPr lang="ru-RU" dirty="0">
                <a:solidFill>
                  <a:srgbClr val="000000"/>
                </a:solidFill>
              </a:rPr>
              <a:t>Уровень образования: </a:t>
            </a:r>
            <a:r>
              <a:rPr lang="ru-RU" b="1" dirty="0">
                <a:solidFill>
                  <a:srgbClr val="000000"/>
                </a:solidFill>
              </a:rPr>
              <a:t>средне-специальное образование</a:t>
            </a:r>
            <a:endParaRPr lang="ru-RU" sz="2400" dirty="0">
              <a:solidFill>
                <a:srgbClr val="000000"/>
              </a:solidFill>
              <a:latin typeface="Arial"/>
            </a:endParaRPr>
          </a:p>
          <a:p>
            <a:r>
              <a:rPr lang="ru-RU" dirty="0">
                <a:solidFill>
                  <a:srgbClr val="000000"/>
                </a:solidFill>
              </a:rPr>
              <a:t>Квалификация и опыт работы: </a:t>
            </a:r>
            <a:r>
              <a:rPr lang="ru-RU" b="1" dirty="0">
                <a:solidFill>
                  <a:srgbClr val="000000"/>
                </a:solidFill>
              </a:rPr>
              <a:t>первая</a:t>
            </a:r>
            <a:endParaRPr lang="ru-RU" dirty="0">
              <a:solidFill>
                <a:srgbClr val="000000"/>
              </a:solidFill>
            </a:endParaRPr>
          </a:p>
          <a:p>
            <a:r>
              <a:rPr lang="ru-RU" dirty="0">
                <a:solidFill>
                  <a:srgbClr val="000000"/>
                </a:solidFill>
              </a:rPr>
              <a:t>Дата получения квалификации: </a:t>
            </a:r>
            <a:r>
              <a:rPr lang="ru-RU" b="1" dirty="0" smtClean="0">
                <a:solidFill>
                  <a:srgbClr val="000000"/>
                </a:solidFill>
              </a:rPr>
              <a:t>14.04.2016</a:t>
            </a:r>
          </a:p>
          <a:p>
            <a:r>
              <a:rPr lang="ru-RU" sz="2400" b="1" dirty="0" smtClean="0">
                <a:solidFill>
                  <a:srgbClr val="0000FF"/>
                </a:solidFill>
              </a:rPr>
              <a:t>Жилина Светлана </a:t>
            </a:r>
            <a:r>
              <a:rPr lang="ru-RU" sz="2400" b="1" dirty="0" err="1" smtClean="0">
                <a:solidFill>
                  <a:srgbClr val="0000FF"/>
                </a:solidFill>
              </a:rPr>
              <a:t>Викторона</a:t>
            </a:r>
            <a:r>
              <a:rPr lang="ru-RU" sz="2400" b="1" dirty="0" smtClean="0">
                <a:solidFill>
                  <a:srgbClr val="0000FF"/>
                </a:solidFill>
              </a:rPr>
              <a:t> –</a:t>
            </a:r>
          </a:p>
          <a:p>
            <a:r>
              <a:rPr lang="ru-RU" sz="2400" b="1" dirty="0">
                <a:solidFill>
                  <a:srgbClr val="0000FF"/>
                </a:solidFill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</a:rPr>
              <a:t>               </a:t>
            </a:r>
            <a:r>
              <a:rPr lang="ru-RU" sz="2400" b="1" dirty="0" smtClean="0"/>
              <a:t>помощник </a:t>
            </a:r>
            <a:r>
              <a:rPr lang="ru-RU" sz="2400" b="1" dirty="0" smtClean="0"/>
              <a:t>воспитателя</a:t>
            </a:r>
            <a:endParaRPr lang="ru-RU" sz="2400" dirty="0"/>
          </a:p>
          <a:p>
            <a:r>
              <a:rPr lang="ru-RU" sz="2400" b="1" dirty="0">
                <a:solidFill>
                  <a:srgbClr val="0000FF"/>
                </a:solidFill>
              </a:rPr>
              <a:t> 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84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615" y="19398"/>
            <a:ext cx="9275615" cy="6968001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5856" y="260647"/>
            <a:ext cx="58846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 ГРУППА №4 «МУЛЬТЯШКИ» - </a:t>
            </a:r>
          </a:p>
          <a:p>
            <a:r>
              <a:rPr lang="ru-RU" sz="2800" b="1" dirty="0" smtClean="0">
                <a:solidFill>
                  <a:srgbClr val="0000FF"/>
                </a:solidFill>
              </a:rPr>
              <a:t>общеразвивающей направленности</a:t>
            </a:r>
          </a:p>
          <a:p>
            <a:r>
              <a:rPr lang="ru-RU" sz="2800" b="1" dirty="0" smtClean="0">
                <a:solidFill>
                  <a:srgbClr val="0000FF"/>
                </a:solidFill>
              </a:rPr>
              <a:t>                     для детей 5 – 6 лет</a:t>
            </a:r>
            <a:endParaRPr lang="ru-RU" sz="2800" b="1" dirty="0">
              <a:solidFill>
                <a:srgbClr val="0000FF"/>
              </a:solidFill>
            </a:endParaRPr>
          </a:p>
        </p:txBody>
      </p:sp>
      <p:pic>
        <p:nvPicPr>
          <p:cNvPr id="3076" name="Picture 4" descr="http://mbdou4maykop.ru/images/11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710" y="892644"/>
            <a:ext cx="3490107" cy="4048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с двумя скругленными соседними углами 8"/>
          <p:cNvSpPr/>
          <p:nvPr/>
        </p:nvSpPr>
        <p:spPr>
          <a:xfrm>
            <a:off x="3851920" y="1916833"/>
            <a:ext cx="5184576" cy="3024335"/>
          </a:xfrm>
          <a:prstGeom prst="round2SameRect">
            <a:avLst/>
          </a:prstGeom>
          <a:solidFill>
            <a:schemeClr val="bg1"/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851920" y="1916832"/>
            <a:ext cx="484228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</a:p>
          <a:p>
            <a:pPr lvl="0"/>
            <a:r>
              <a:rPr lang="ru-RU" sz="2800" b="1" dirty="0" smtClean="0">
                <a:solidFill>
                  <a:srgbClr val="FF0000"/>
                </a:solidFill>
              </a:rPr>
              <a:t>                        ДЕВИЗ:</a:t>
            </a:r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000" b="1" dirty="0">
                <a:solidFill>
                  <a:srgbClr val="0000FF"/>
                </a:solidFill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</a:rPr>
              <a:t>     </a:t>
            </a:r>
            <a:r>
              <a:rPr lang="ru-RU" sz="2000" b="1" dirty="0" smtClean="0">
                <a:solidFill>
                  <a:srgbClr val="0000FF"/>
                </a:solidFill>
              </a:rPr>
              <a:t>Мы </a:t>
            </a:r>
            <a:r>
              <a:rPr lang="ru-RU" sz="2000" b="1" dirty="0" smtClean="0">
                <a:solidFill>
                  <a:srgbClr val="0000FF"/>
                </a:solidFill>
              </a:rPr>
              <a:t>девчонки и мальчишки</a:t>
            </a:r>
          </a:p>
          <a:p>
            <a:pPr algn="ctr"/>
            <a:r>
              <a:rPr lang="ru-RU" sz="2000" b="1" dirty="0" err="1" smtClean="0">
                <a:solidFill>
                  <a:srgbClr val="0000FF"/>
                </a:solidFill>
              </a:rPr>
              <a:t>Веселушки</a:t>
            </a:r>
            <a:r>
              <a:rPr lang="ru-RU" sz="2000" b="1" dirty="0" smtClean="0">
                <a:solidFill>
                  <a:srgbClr val="0000FF"/>
                </a:solidFill>
              </a:rPr>
              <a:t>, шалунишки.</a:t>
            </a:r>
          </a:p>
          <a:p>
            <a:pPr algn="ctr"/>
            <a:r>
              <a:rPr lang="ru-RU" sz="2000" b="1" dirty="0" smtClean="0">
                <a:solidFill>
                  <a:srgbClr val="0000FF"/>
                </a:solidFill>
              </a:rPr>
              <a:t>Любим очень мастерить,</a:t>
            </a:r>
          </a:p>
          <a:p>
            <a:pPr algn="ctr"/>
            <a:r>
              <a:rPr lang="ru-RU" sz="2000" b="1" dirty="0" smtClean="0">
                <a:solidFill>
                  <a:srgbClr val="0000FF"/>
                </a:solidFill>
              </a:rPr>
              <a:t>Читать книжки и лепить,</a:t>
            </a:r>
          </a:p>
          <a:p>
            <a:pPr algn="ctr"/>
            <a:r>
              <a:rPr lang="ru-RU" sz="2000" b="1" dirty="0" smtClean="0">
                <a:solidFill>
                  <a:srgbClr val="0000FF"/>
                </a:solidFill>
              </a:rPr>
              <a:t>Любим рисовать и петь,</a:t>
            </a:r>
          </a:p>
          <a:p>
            <a:pPr algn="ctr"/>
            <a:r>
              <a:rPr lang="ru-RU" sz="2000" b="1" dirty="0" smtClean="0">
                <a:solidFill>
                  <a:srgbClr val="0000FF"/>
                </a:solidFill>
              </a:rPr>
              <a:t>Ну и мультики смотреть!</a:t>
            </a:r>
          </a:p>
        </p:txBody>
      </p:sp>
    </p:spTree>
    <p:extLst>
      <p:ext uri="{BB962C8B-B14F-4D97-AF65-F5344CB8AC3E}">
        <p14:creationId xmlns:p14="http://schemas.microsoft.com/office/powerpoint/2010/main" val="401479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0609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548680"/>
            <a:ext cx="705678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          Приоритетные </a:t>
            </a:r>
            <a:r>
              <a:rPr lang="ru-RU" sz="2400" b="1" dirty="0">
                <a:solidFill>
                  <a:srgbClr val="0000FF"/>
                </a:solidFill>
              </a:rPr>
              <a:t>направления </a:t>
            </a:r>
            <a:r>
              <a:rPr lang="ru-RU" sz="2400" b="1" dirty="0" smtClean="0">
                <a:solidFill>
                  <a:srgbClr val="0000FF"/>
                </a:solidFill>
              </a:rPr>
              <a:t>работы группы </a:t>
            </a:r>
          </a:p>
          <a:p>
            <a:r>
              <a:rPr lang="ru-RU" dirty="0" smtClean="0"/>
              <a:t>(в</a:t>
            </a:r>
            <a:r>
              <a:rPr lang="ru-RU" dirty="0"/>
              <a:t> </a:t>
            </a:r>
            <a:r>
              <a:rPr lang="ru-RU" dirty="0" smtClean="0"/>
              <a:t>соответствии</a:t>
            </a:r>
            <a:r>
              <a:rPr lang="ru-RU" dirty="0"/>
              <a:t> </a:t>
            </a:r>
            <a:r>
              <a:rPr lang="ru-RU" dirty="0" smtClean="0"/>
              <a:t> с</a:t>
            </a:r>
            <a:r>
              <a:rPr lang="ru-RU" dirty="0"/>
              <a:t> </a:t>
            </a:r>
            <a:r>
              <a:rPr lang="ru-RU" dirty="0" smtClean="0"/>
              <a:t>Федеральными  государственными</a:t>
            </a:r>
            <a:r>
              <a:rPr lang="ru-RU" dirty="0"/>
              <a:t> </a:t>
            </a:r>
            <a:r>
              <a:rPr lang="ru-RU" dirty="0" smtClean="0"/>
              <a:t>требованиями</a:t>
            </a:r>
            <a:r>
              <a:rPr lang="ru-RU" dirty="0"/>
              <a:t> </a:t>
            </a:r>
            <a:r>
              <a:rPr lang="ru-RU" dirty="0" smtClean="0"/>
              <a:t>к</a:t>
            </a:r>
            <a:r>
              <a:rPr lang="ru-RU" dirty="0"/>
              <a:t> </a:t>
            </a:r>
            <a:r>
              <a:rPr lang="ru-RU" dirty="0" smtClean="0"/>
              <a:t>структуре</a:t>
            </a:r>
            <a:r>
              <a:rPr lang="ru-RU" dirty="0"/>
              <a:t> </a:t>
            </a:r>
            <a:r>
              <a:rPr lang="ru-RU" dirty="0" smtClean="0"/>
              <a:t>основной </a:t>
            </a:r>
            <a:r>
              <a:rPr lang="ru-RU" dirty="0"/>
              <a:t>общеобразовательной программы дошкольного образования</a:t>
            </a:r>
            <a:r>
              <a:rPr lang="ru-RU" dirty="0" smtClean="0"/>
              <a:t>):</a:t>
            </a:r>
            <a:endParaRPr lang="ru-RU" dirty="0"/>
          </a:p>
          <a:p>
            <a:r>
              <a:rPr lang="ru-RU" dirty="0" smtClean="0"/>
              <a:t>-</a:t>
            </a:r>
            <a:r>
              <a:rPr lang="ru-RU" dirty="0"/>
              <a:t> о</a:t>
            </a:r>
            <a:r>
              <a:rPr lang="ru-RU" dirty="0" smtClean="0"/>
              <a:t>храна  и</a:t>
            </a:r>
            <a:r>
              <a:rPr lang="ru-RU" dirty="0"/>
              <a:t> </a:t>
            </a:r>
            <a:r>
              <a:rPr lang="ru-RU" dirty="0" smtClean="0"/>
              <a:t> укрепление</a:t>
            </a:r>
            <a:r>
              <a:rPr lang="ru-RU" dirty="0"/>
              <a:t> </a:t>
            </a:r>
            <a:r>
              <a:rPr lang="ru-RU" dirty="0" smtClean="0"/>
              <a:t> физического</a:t>
            </a:r>
            <a:r>
              <a:rPr lang="ru-RU" dirty="0"/>
              <a:t> </a:t>
            </a:r>
            <a:r>
              <a:rPr lang="ru-RU" dirty="0" smtClean="0"/>
              <a:t> и</a:t>
            </a:r>
            <a:r>
              <a:rPr lang="ru-RU" dirty="0"/>
              <a:t> </a:t>
            </a:r>
            <a:r>
              <a:rPr lang="ru-RU" dirty="0" smtClean="0"/>
              <a:t> психического</a:t>
            </a:r>
            <a:r>
              <a:rPr lang="ru-RU" dirty="0"/>
              <a:t> </a:t>
            </a:r>
            <a:r>
              <a:rPr lang="ru-RU" dirty="0" smtClean="0"/>
              <a:t> здоровья</a:t>
            </a:r>
            <a:endParaRPr lang="ru-RU" dirty="0"/>
          </a:p>
          <a:p>
            <a:r>
              <a:rPr lang="ru-RU" dirty="0" smtClean="0"/>
              <a:t>детей;</a:t>
            </a:r>
            <a:endParaRPr lang="ru-RU" dirty="0"/>
          </a:p>
          <a:p>
            <a:r>
              <a:rPr lang="ru-RU" dirty="0" smtClean="0"/>
              <a:t>- обеспечение </a:t>
            </a:r>
            <a:r>
              <a:rPr lang="ru-RU" dirty="0"/>
              <a:t>эмоционального благополучия каждого ребёнка;</a:t>
            </a:r>
          </a:p>
          <a:p>
            <a:r>
              <a:rPr lang="ru-RU" dirty="0" smtClean="0"/>
              <a:t>-обеспечение</a:t>
            </a:r>
            <a:r>
              <a:rPr lang="ru-RU" dirty="0"/>
              <a:t> </a:t>
            </a:r>
            <a:r>
              <a:rPr lang="ru-RU" dirty="0" smtClean="0"/>
              <a:t> познавательного, речевого, социально-личностного</a:t>
            </a:r>
            <a:r>
              <a:rPr lang="ru-RU" dirty="0"/>
              <a:t>,</a:t>
            </a:r>
          </a:p>
          <a:p>
            <a:r>
              <a:rPr lang="ru-RU" dirty="0" smtClean="0"/>
              <a:t>художественно-эстетического </a:t>
            </a:r>
            <a:r>
              <a:rPr lang="ru-RU" dirty="0"/>
              <a:t>и физического развития детей</a:t>
            </a:r>
            <a:r>
              <a:rPr lang="ru-RU" dirty="0" smtClean="0"/>
              <a:t>;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- взаимодействие </a:t>
            </a:r>
            <a:r>
              <a:rPr lang="ru-RU" dirty="0"/>
              <a:t>с семьями детей для обеспечения полноценного </a:t>
            </a:r>
            <a:r>
              <a:rPr lang="ru-RU" dirty="0" smtClean="0"/>
              <a:t>развития;</a:t>
            </a:r>
            <a:endParaRPr lang="ru-RU" dirty="0"/>
          </a:p>
          <a:p>
            <a:r>
              <a:rPr lang="ru-RU" dirty="0"/>
              <a:t>- создание комфортности пребывания </a:t>
            </a:r>
            <a:r>
              <a:rPr lang="ru-RU" dirty="0" smtClean="0"/>
              <a:t>детей  и родителей   в</a:t>
            </a:r>
            <a:endParaRPr lang="ru-RU" dirty="0"/>
          </a:p>
          <a:p>
            <a:r>
              <a:rPr lang="ru-RU" dirty="0"/>
              <a:t>у</a:t>
            </a:r>
            <a:r>
              <a:rPr lang="ru-RU" dirty="0" smtClean="0"/>
              <a:t>чреждении.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549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0609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620688"/>
            <a:ext cx="55446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Нас не зря зовут «</a:t>
            </a:r>
            <a:r>
              <a:rPr lang="ru-RU" sz="2800" b="1" dirty="0" err="1" smtClean="0">
                <a:solidFill>
                  <a:srgbClr val="0000FF"/>
                </a:solidFill>
              </a:rPr>
              <a:t>Мультяшки</a:t>
            </a:r>
            <a:r>
              <a:rPr lang="ru-RU" sz="2800" b="1" dirty="0" smtClean="0">
                <a:solidFill>
                  <a:srgbClr val="0000FF"/>
                </a:solidFill>
              </a:rPr>
              <a:t>» - </a:t>
            </a:r>
          </a:p>
          <a:p>
            <a:r>
              <a:rPr lang="ru-RU" sz="2800" b="1" dirty="0" smtClean="0">
                <a:solidFill>
                  <a:srgbClr val="0000FF"/>
                </a:solidFill>
              </a:rPr>
              <a:t>В каждом центре есть герой:</a:t>
            </a:r>
          </a:p>
          <a:p>
            <a:r>
              <a:rPr lang="ru-RU" sz="2800" b="1" dirty="0" err="1" smtClean="0">
                <a:solidFill>
                  <a:srgbClr val="0000FF"/>
                </a:solidFill>
              </a:rPr>
              <a:t>Чиполлино</a:t>
            </a:r>
            <a:r>
              <a:rPr lang="ru-RU" sz="2800" b="1" dirty="0" smtClean="0">
                <a:solidFill>
                  <a:srgbClr val="0000FF"/>
                </a:solidFill>
              </a:rPr>
              <a:t>, Умка, Тигра,</a:t>
            </a:r>
          </a:p>
          <a:p>
            <a:r>
              <a:rPr lang="ru-RU" sz="2800" b="1" dirty="0" smtClean="0">
                <a:solidFill>
                  <a:srgbClr val="0000FF"/>
                </a:solidFill>
              </a:rPr>
              <a:t>Колобок здесь, как живой!</a:t>
            </a:r>
          </a:p>
          <a:p>
            <a:r>
              <a:rPr lang="ru-RU" sz="2800" b="1" dirty="0" smtClean="0">
                <a:solidFill>
                  <a:srgbClr val="0000FF"/>
                </a:solidFill>
              </a:rPr>
              <a:t>В группе здесь живут детишки:</a:t>
            </a:r>
          </a:p>
          <a:p>
            <a:r>
              <a:rPr lang="ru-RU" sz="2800" b="1" dirty="0" smtClean="0">
                <a:solidFill>
                  <a:srgbClr val="0000FF"/>
                </a:solidFill>
              </a:rPr>
              <a:t>И девчонки, и мальчишки.</a:t>
            </a:r>
          </a:p>
          <a:p>
            <a:r>
              <a:rPr lang="ru-RU" sz="2800" b="1" dirty="0" smtClean="0">
                <a:solidFill>
                  <a:srgbClr val="0000FF"/>
                </a:solidFill>
              </a:rPr>
              <a:t>Педагоги тоже есть,</a:t>
            </a:r>
          </a:p>
          <a:p>
            <a:r>
              <a:rPr lang="ru-RU" sz="2800" b="1" dirty="0" smtClean="0">
                <a:solidFill>
                  <a:srgbClr val="0000FF"/>
                </a:solidFill>
              </a:rPr>
              <a:t>Их на пальцах можно счесть.</a:t>
            </a:r>
          </a:p>
          <a:p>
            <a:r>
              <a:rPr lang="ru-RU" sz="2800" b="1" dirty="0" smtClean="0">
                <a:solidFill>
                  <a:srgbClr val="0000FF"/>
                </a:solidFill>
              </a:rPr>
              <a:t>Группу вам сейчас покажем.</a:t>
            </a:r>
          </a:p>
          <a:p>
            <a:r>
              <a:rPr lang="ru-RU" sz="2800" b="1" dirty="0" smtClean="0">
                <a:solidFill>
                  <a:srgbClr val="0000FF"/>
                </a:solidFill>
              </a:rPr>
              <a:t>Обо всем, что есть, расскажем!</a:t>
            </a:r>
            <a:endParaRPr lang="ru-RU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74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7" y="-10609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07704" y="116632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   ЦЕНТР   </a:t>
            </a:r>
            <a:r>
              <a:rPr lang="ru-RU" sz="2400" b="1" dirty="0">
                <a:solidFill>
                  <a:srgbClr val="0000FF"/>
                </a:solidFill>
              </a:rPr>
              <a:t>ИЗОБРАЗИТЕЛЬНОЙ     </a:t>
            </a:r>
            <a:r>
              <a:rPr lang="ru-RU" sz="2400" b="1" dirty="0" smtClean="0">
                <a:solidFill>
                  <a:srgbClr val="0000FF"/>
                </a:solidFill>
              </a:rPr>
              <a:t>ДЕЯТЕЛЬНОСТИ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956239" y="604413"/>
            <a:ext cx="37760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r>
              <a:rPr lang="ru-RU" b="1" dirty="0" smtClean="0"/>
              <a:t>Если мы пойдем налево,</a:t>
            </a:r>
          </a:p>
          <a:p>
            <a:r>
              <a:rPr lang="ru-RU" b="1" dirty="0" smtClean="0"/>
              <a:t>То увидим непременно,</a:t>
            </a:r>
          </a:p>
          <a:p>
            <a:r>
              <a:rPr lang="ru-RU" b="1" dirty="0" smtClean="0"/>
              <a:t>Как веселый Карандаш</a:t>
            </a:r>
          </a:p>
          <a:p>
            <a:r>
              <a:rPr lang="ru-RU" b="1" dirty="0"/>
              <a:t>У</a:t>
            </a:r>
            <a:r>
              <a:rPr lang="ru-RU" b="1" dirty="0" smtClean="0"/>
              <a:t>чит пальчики играть</a:t>
            </a:r>
          </a:p>
          <a:p>
            <a:r>
              <a:rPr lang="ru-RU" b="1" dirty="0" smtClean="0"/>
              <a:t> </a:t>
            </a:r>
            <a:r>
              <a:rPr lang="ru-RU" b="1" dirty="0"/>
              <a:t>И</a:t>
            </a:r>
            <a:r>
              <a:rPr lang="ru-RU" b="1" dirty="0" smtClean="0"/>
              <a:t> лепить, и рисовать.</a:t>
            </a:r>
            <a:endParaRPr lang="ru-RU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737" y="3641784"/>
            <a:ext cx="4176464" cy="3132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84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3323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188640"/>
            <a:ext cx="3877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                        ЦЕНТР   КНИГИ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1800" y="836712"/>
            <a:ext cx="62646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Есть в группе книжки про ребят,</a:t>
            </a:r>
          </a:p>
          <a:p>
            <a:r>
              <a:rPr lang="ru-RU" b="1" dirty="0" smtClean="0"/>
              <a:t>Про щенят и поросят,</a:t>
            </a:r>
          </a:p>
          <a:p>
            <a:r>
              <a:rPr lang="ru-RU" b="1" dirty="0" smtClean="0"/>
              <a:t>Про лисичку, про зайчонка,</a:t>
            </a:r>
          </a:p>
          <a:p>
            <a:r>
              <a:rPr lang="ru-RU" b="1" dirty="0" smtClean="0"/>
              <a:t>И пушистого котёнка.</a:t>
            </a:r>
          </a:p>
          <a:p>
            <a:r>
              <a:rPr lang="ru-RU" b="1" dirty="0" smtClean="0"/>
              <a:t>Про цыплят и утят…</a:t>
            </a:r>
          </a:p>
          <a:p>
            <a:r>
              <a:rPr lang="ru-RU" b="1" dirty="0" smtClean="0"/>
              <a:t>Всё рассмотрим, почитаем,</a:t>
            </a:r>
          </a:p>
          <a:p>
            <a:r>
              <a:rPr lang="ru-RU" b="1" dirty="0" smtClean="0"/>
              <a:t>Очень многое узнаем!</a:t>
            </a:r>
            <a:endParaRPr lang="ru-RU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343153"/>
            <a:ext cx="4608512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463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4/1587234313_10-p-obrazovatelnie-foni-dlya-detei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3323"/>
            <a:ext cx="9108504" cy="684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31840" y="188640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 ЦЕНТР  ПРИРОДЫ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2123728" y="854714"/>
            <a:ext cx="47342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По дорожке мы пойдем,</a:t>
            </a:r>
          </a:p>
          <a:p>
            <a:r>
              <a:rPr lang="ru-RU" b="1" dirty="0" err="1"/>
              <a:t>Чиполлино</a:t>
            </a:r>
            <a:r>
              <a:rPr lang="ru-RU" b="1" dirty="0"/>
              <a:t> мы найдем.</a:t>
            </a:r>
          </a:p>
          <a:p>
            <a:r>
              <a:rPr lang="ru-RU" b="1" dirty="0"/>
              <a:t>Он все знает о природе,</a:t>
            </a:r>
          </a:p>
          <a:p>
            <a:r>
              <a:rPr lang="ru-RU" b="1" dirty="0"/>
              <a:t>Что растет на огороде,</a:t>
            </a:r>
          </a:p>
          <a:p>
            <a:r>
              <a:rPr lang="ru-RU" b="1" dirty="0"/>
              <a:t>На деревьях и в саду,</a:t>
            </a:r>
          </a:p>
          <a:p>
            <a:r>
              <a:rPr lang="ru-RU" b="1" dirty="0"/>
              <a:t>Кто живет в дупле, в пруду.</a:t>
            </a:r>
          </a:p>
          <a:p>
            <a:r>
              <a:rPr lang="ru-RU" b="1" dirty="0"/>
              <a:t>Загадает вам загадки,</a:t>
            </a:r>
          </a:p>
          <a:p>
            <a:r>
              <a:rPr lang="ru-RU" b="1" dirty="0"/>
              <a:t>Ведь так любят их ребятки!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44824"/>
            <a:ext cx="3688150" cy="491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569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664</Words>
  <Application>Microsoft Office PowerPoint</Application>
  <PresentationFormat>Экран (4:3)</PresentationFormat>
  <Paragraphs>172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Компьютер</dc:creator>
  <cp:lastModifiedBy>User1</cp:lastModifiedBy>
  <cp:revision>44</cp:revision>
  <dcterms:created xsi:type="dcterms:W3CDTF">2020-09-21T10:49:08Z</dcterms:created>
  <dcterms:modified xsi:type="dcterms:W3CDTF">2020-10-27T02:38:37Z</dcterms:modified>
</cp:coreProperties>
</file>