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70" r:id="rId5"/>
    <p:sldId id="258" r:id="rId6"/>
    <p:sldId id="268" r:id="rId7"/>
    <p:sldId id="269" r:id="rId8"/>
    <p:sldId id="259" r:id="rId9"/>
    <p:sldId id="266" r:id="rId10"/>
    <p:sldId id="265" r:id="rId11"/>
    <p:sldId id="264" r:id="rId12"/>
    <p:sldId id="263" r:id="rId13"/>
    <p:sldId id="262" r:id="rId14"/>
    <p:sldId id="26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7776864" cy="638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99455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33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3762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5853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3799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6672"/>
            <a:ext cx="6264696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97181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140968"/>
            <a:ext cx="5472608" cy="371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rmAutofit/>
          </a:bodyPr>
          <a:lstStyle/>
          <a:p>
            <a:r>
              <a:rPr lang="ru-RU" sz="7200" dirty="0" smtClean="0">
                <a:solidFill>
                  <a:srgbClr val="FF0000"/>
                </a:solidFill>
              </a:rPr>
              <a:t>БУДЬТЕ ЗДОРОВЫ!</a:t>
            </a:r>
            <a:endParaRPr lang="ru-RU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47328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8721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5686" cy="685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7551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632847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4235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2363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3601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449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731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1" y="0"/>
            <a:ext cx="911947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3941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</Words>
  <Application>Microsoft Office PowerPoint</Application>
  <PresentationFormat>Экран (4:3)</PresentationFormat>
  <Paragraphs>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БУДЬТЕ ЗДОРОВЫ!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Specialist</dc:creator>
  <cp:lastModifiedBy>Specialist</cp:lastModifiedBy>
  <cp:revision>4</cp:revision>
  <dcterms:created xsi:type="dcterms:W3CDTF">2020-07-13T07:04:01Z</dcterms:created>
  <dcterms:modified xsi:type="dcterms:W3CDTF">2020-07-13T07:48:04Z</dcterms:modified>
</cp:coreProperties>
</file>