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75" r:id="rId5"/>
    <p:sldId id="276" r:id="rId6"/>
    <p:sldId id="267" r:id="rId7"/>
    <p:sldId id="271" r:id="rId8"/>
    <p:sldId id="277" r:id="rId9"/>
    <p:sldId id="272" r:id="rId10"/>
    <p:sldId id="274" r:id="rId11"/>
    <p:sldId id="278" r:id="rId12"/>
    <p:sldId id="266" r:id="rId13"/>
    <p:sldId id="264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24944"/>
            <a:ext cx="6192688" cy="376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/>
          </a:bodyPr>
          <a:lstStyle/>
          <a:p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и безопасность хлебобулочных изделий и кондитерской продукции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899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" y="1"/>
            <a:ext cx="9143256" cy="6890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711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291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3923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565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798" y="3140968"/>
            <a:ext cx="6048672" cy="343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7030A0"/>
                </a:solidFill>
              </a:rPr>
              <a:t>Спасибо за внимание!</a:t>
            </a:r>
            <a:endParaRPr lang="ru-RU" sz="8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155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" y="0"/>
            <a:ext cx="9110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311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2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449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420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/>
          <a:stretch/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6000" dirty="0" smtClean="0"/>
              <a:t>Рекомендации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11864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535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2" y="0"/>
            <a:ext cx="909714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9958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032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983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13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Качество и безопасность хлебобулочных изделий и кондитерской продукции</vt:lpstr>
      <vt:lpstr>Презентация PowerPoint</vt:lpstr>
      <vt:lpstr>Презентация PowerPoint</vt:lpstr>
      <vt:lpstr>Презентация PowerPoint</vt:lpstr>
      <vt:lpstr>Рекомендации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Specialist</dc:creator>
  <cp:lastModifiedBy>Specialist</cp:lastModifiedBy>
  <cp:revision>7</cp:revision>
  <dcterms:created xsi:type="dcterms:W3CDTF">2020-07-13T01:26:52Z</dcterms:created>
  <dcterms:modified xsi:type="dcterms:W3CDTF">2020-07-13T05:23:40Z</dcterms:modified>
</cp:coreProperties>
</file>