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2" r:id="rId4"/>
    <p:sldId id="257" r:id="rId5"/>
    <p:sldId id="267" r:id="rId6"/>
    <p:sldId id="258" r:id="rId7"/>
    <p:sldId id="268" r:id="rId8"/>
    <p:sldId id="274" r:id="rId9"/>
    <p:sldId id="269" r:id="rId10"/>
    <p:sldId id="270" r:id="rId11"/>
    <p:sldId id="259" r:id="rId12"/>
    <p:sldId id="273" r:id="rId13"/>
    <p:sldId id="264" r:id="rId14"/>
    <p:sldId id="266" r:id="rId15"/>
    <p:sldId id="26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9553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7131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3097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4030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0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1673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138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985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14"/>
            <a:ext cx="9144000" cy="6843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3438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6422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4986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330341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2235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5760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34020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3531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0</Words>
  <Application>Microsoft Office PowerPoint</Application>
  <PresentationFormat>Экран (4:3)</PresentationFormat>
  <Paragraphs>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Specialist</dc:creator>
  <cp:lastModifiedBy>Specialist</cp:lastModifiedBy>
  <cp:revision>4</cp:revision>
  <dcterms:created xsi:type="dcterms:W3CDTF">2020-07-13T05:44:18Z</dcterms:created>
  <dcterms:modified xsi:type="dcterms:W3CDTF">2020-07-13T07:31:06Z</dcterms:modified>
</cp:coreProperties>
</file>