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68" r:id="rId6"/>
    <p:sldId id="267" r:id="rId7"/>
    <p:sldId id="270" r:id="rId8"/>
    <p:sldId id="271" r:id="rId9"/>
    <p:sldId id="272" r:id="rId10"/>
    <p:sldId id="273" r:id="rId11"/>
    <p:sldId id="259" r:id="rId12"/>
    <p:sldId id="260" r:id="rId13"/>
    <p:sldId id="261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Заболевания передающиеся через рыбу</a:t>
            </a:r>
            <a:endParaRPr lang="ru-RU" sz="5400" b="1" dirty="0">
              <a:solidFill>
                <a:srgbClr val="00B05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212976"/>
            <a:ext cx="7620000" cy="3570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2786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5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7547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175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282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12" y="0"/>
            <a:ext cx="917521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9363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14500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00B050"/>
                </a:solidFill>
              </a:rPr>
              <a:t>Спасибо за внимание.</a:t>
            </a:r>
            <a:endParaRPr lang="ru-RU" sz="4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237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3823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7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4514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39"/>
          <a:stretch/>
        </p:blipFill>
        <p:spPr bwMode="auto">
          <a:xfrm>
            <a:off x="-7244" y="0"/>
            <a:ext cx="915124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4319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8178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0850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0253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6632"/>
            <a:ext cx="7632848" cy="6597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5108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720080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54972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5689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85741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8</Words>
  <Application>Microsoft Office PowerPoint</Application>
  <PresentationFormat>Экран (4:3)</PresentationFormat>
  <Paragraphs>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Заболевания передающиеся через рыбу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Specialist</dc:creator>
  <cp:lastModifiedBy>Specialist</cp:lastModifiedBy>
  <cp:revision>3</cp:revision>
  <dcterms:created xsi:type="dcterms:W3CDTF">2020-07-13T06:19:06Z</dcterms:created>
  <dcterms:modified xsi:type="dcterms:W3CDTF">2020-07-13T07:02:53Z</dcterms:modified>
</cp:coreProperties>
</file>