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5" r:id="rId1"/>
  </p:sldMasterIdLst>
  <p:sldIdLst>
    <p:sldId id="256" r:id="rId2"/>
    <p:sldId id="257" r:id="rId3"/>
    <p:sldId id="290" r:id="rId4"/>
    <p:sldId id="273" r:id="rId5"/>
    <p:sldId id="270" r:id="rId6"/>
    <p:sldId id="259" r:id="rId7"/>
    <p:sldId id="260" r:id="rId8"/>
    <p:sldId id="274" r:id="rId9"/>
    <p:sldId id="261" r:id="rId10"/>
    <p:sldId id="262" r:id="rId11"/>
    <p:sldId id="275" r:id="rId12"/>
    <p:sldId id="263" r:id="rId13"/>
    <p:sldId id="264" r:id="rId14"/>
    <p:sldId id="277" r:id="rId15"/>
    <p:sldId id="278" r:id="rId16"/>
    <p:sldId id="266" r:id="rId17"/>
    <p:sldId id="279" r:id="rId18"/>
    <p:sldId id="288" r:id="rId19"/>
    <p:sldId id="281" r:id="rId20"/>
    <p:sldId id="282" r:id="rId21"/>
    <p:sldId id="283" r:id="rId22"/>
    <p:sldId id="284" r:id="rId23"/>
    <p:sldId id="285" r:id="rId24"/>
    <p:sldId id="268" r:id="rId25"/>
    <p:sldId id="286" r:id="rId26"/>
    <p:sldId id="269" r:id="rId27"/>
    <p:sldId id="291" r:id="rId28"/>
    <p:sldId id="287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32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4/9/2020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4/9/2020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991C5BA-0A27-494B-A3B5-3A5225F496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1095374"/>
            <a:ext cx="11071224" cy="5310189"/>
          </a:xfrm>
        </p:spPr>
        <p:txBody>
          <a:bodyPr>
            <a:normAutofit/>
          </a:bodyPr>
          <a:lstStyle/>
          <a:p>
            <a:r>
              <a:rPr lang="en-US" sz="8000" i="1" dirty="0" err="1">
                <a:solidFill>
                  <a:srgbClr val="7030A0"/>
                </a:solidFill>
              </a:rPr>
              <a:t>Великие</a:t>
            </a:r>
            <a:r>
              <a:rPr lang="en-US" sz="8000" i="1" dirty="0">
                <a:solidFill>
                  <a:srgbClr val="7030A0"/>
                </a:solidFill>
              </a:rPr>
              <a:t> </a:t>
            </a:r>
            <a:r>
              <a:rPr lang="en-US" sz="8000" i="1" dirty="0" err="1">
                <a:solidFill>
                  <a:srgbClr val="7030A0"/>
                </a:solidFill>
              </a:rPr>
              <a:t>события</a:t>
            </a:r>
            <a:r>
              <a:rPr lang="en-US" sz="8000" i="1" dirty="0">
                <a:solidFill>
                  <a:srgbClr val="7030A0"/>
                </a:solidFill>
              </a:rPr>
              <a:t> в </a:t>
            </a:r>
            <a:r>
              <a:rPr lang="en-US" sz="8000" i="1" dirty="0" err="1">
                <a:solidFill>
                  <a:srgbClr val="7030A0"/>
                </a:solidFill>
              </a:rPr>
              <a:t>истории</a:t>
            </a:r>
            <a:r>
              <a:rPr lang="en-US" sz="8000" i="1" dirty="0">
                <a:solidFill>
                  <a:srgbClr val="7030A0"/>
                </a:solidFill>
              </a:rPr>
              <a:t> </a:t>
            </a:r>
            <a:r>
              <a:rPr lang="en-US" sz="8000" i="1" dirty="0" err="1">
                <a:solidFill>
                  <a:srgbClr val="7030A0"/>
                </a:solidFill>
              </a:rPr>
              <a:t>России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chemeClr val="bg1"/>
                </a:solidFill>
              </a:rPr>
              <a:t>                    </a:t>
            </a:r>
            <a:r>
              <a:rPr lang="en-US" sz="1800" dirty="0" err="1" smtClean="0">
                <a:solidFill>
                  <a:schemeClr val="bg1"/>
                </a:solidFill>
              </a:rPr>
              <a:t>выполнила</a:t>
            </a:r>
            <a:r>
              <a:rPr lang="ru-RU" sz="1800" dirty="0" smtClean="0">
                <a:solidFill>
                  <a:schemeClr val="bg1"/>
                </a:solidFill>
              </a:rPr>
              <a:t>  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воспитатель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ru-RU" sz="1800" dirty="0" smtClean="0">
                <a:solidFill>
                  <a:schemeClr val="bg1"/>
                </a:solidFill>
              </a:rPr>
              <a:t> Н.М.</a:t>
            </a:r>
            <a:r>
              <a:rPr lang="en-US" sz="1800" dirty="0" smtClean="0">
                <a:solidFill>
                  <a:schemeClr val="bg1"/>
                </a:solidFill>
              </a:rPr>
              <a:t>Олишевская </a:t>
            </a:r>
            <a:r>
              <a:rPr lang="ru-RU" sz="1800" dirty="0" smtClean="0">
                <a:solidFill>
                  <a:schemeClr val="bg1"/>
                </a:solidFill>
              </a:rPr>
              <a:t/>
            </a:r>
            <a:br>
              <a:rPr lang="ru-RU" sz="1800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/>
            </a:r>
            <a:br>
              <a:rPr lang="ru-RU" sz="1800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Серышево       </a:t>
            </a:r>
            <a:br>
              <a:rPr lang="ru-RU" sz="1800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2018 г.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50A3A26-1A37-0B48-90CB-5CBD4531B4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" y="324442"/>
            <a:ext cx="11734800" cy="1247183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МАОУ</a:t>
            </a:r>
            <a:r>
              <a:rPr lang="ru-RU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smtClean="0">
                <a:solidFill>
                  <a:schemeClr val="bg1"/>
                </a:solidFill>
              </a:rPr>
              <a:t>СОШ</a:t>
            </a:r>
            <a:r>
              <a:rPr lang="ru-RU" sz="2400" b="1" dirty="0" smtClean="0">
                <a:solidFill>
                  <a:schemeClr val="bg1"/>
                </a:solidFill>
              </a:rPr>
              <a:t> № 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>
                <a:solidFill>
                  <a:schemeClr val="bg1"/>
                </a:solidFill>
              </a:rPr>
              <a:t>2 </a:t>
            </a:r>
            <a:r>
              <a:rPr lang="ru-RU" sz="2400" b="1" dirty="0" err="1" smtClean="0">
                <a:solidFill>
                  <a:schemeClr val="bg1"/>
                </a:solidFill>
              </a:rPr>
              <a:t>пгт</a:t>
            </a:r>
            <a:r>
              <a:rPr lang="ru-RU" sz="2400" b="1" dirty="0" smtClean="0">
                <a:solidFill>
                  <a:schemeClr val="bg1"/>
                </a:solidFill>
              </a:rPr>
              <a:t> Серышево</a:t>
            </a:r>
            <a:r>
              <a:rPr lang="en-US" sz="2400" b="1" dirty="0" err="1" smtClean="0">
                <a:solidFill>
                  <a:schemeClr val="bg1"/>
                </a:solidFill>
              </a:rPr>
              <a:t>структурное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подразделение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smtClean="0">
                <a:solidFill>
                  <a:schemeClr val="bg1"/>
                </a:solidFill>
              </a:rPr>
              <a:t>д/с</a:t>
            </a:r>
            <a:r>
              <a:rPr lang="ru-RU" sz="2400" b="1" dirty="0" smtClean="0">
                <a:solidFill>
                  <a:schemeClr val="bg1"/>
                </a:solidFill>
              </a:rPr>
              <a:t> № 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>
                <a:solidFill>
                  <a:schemeClr val="bg1"/>
                </a:solidFill>
              </a:rPr>
              <a:t>3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0472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31C343-9555-C44D-B390-E29FE9763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</a:t>
            </a:r>
            <a:r>
              <a:rPr lang="en-US" dirty="0" err="1">
                <a:solidFill>
                  <a:srgbClr val="FF0000"/>
                </a:solidFill>
              </a:rPr>
              <a:t>Битва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на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Ч</a:t>
            </a:r>
            <a:r>
              <a:rPr lang="en-US" dirty="0" err="1" smtClean="0">
                <a:solidFill>
                  <a:srgbClr val="FF0000"/>
                </a:solidFill>
              </a:rPr>
              <a:t>удс</a:t>
            </a:r>
            <a:r>
              <a:rPr lang="ru-RU" dirty="0" smtClean="0">
                <a:solidFill>
                  <a:srgbClr val="FF0000"/>
                </a:solidFill>
              </a:rPr>
              <a:t>к</a:t>
            </a:r>
            <a:r>
              <a:rPr lang="en-US" dirty="0" err="1" smtClean="0">
                <a:solidFill>
                  <a:srgbClr val="FF0000"/>
                </a:solidFill>
              </a:rPr>
              <a:t>ом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озере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41A2F29E-6504-1C40-93F7-B1A99FD43A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64554"/>
            <a:ext cx="11963400" cy="55934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210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Битва с крестоносцами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10">
            <a:extLst>
              <a:ext uri="{FF2B5EF4-FFF2-40B4-BE49-F238E27FC236}">
                <a16:creationId xmlns="" xmlns:a16="http://schemas.microsoft.com/office/drawing/2014/main" id="{4F43F295-0860-0747-B504-089EBB8EA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143000"/>
            <a:ext cx="11963400" cy="594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38AC725-D5B2-3345-ADE8-3D69A6ACD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</a:t>
            </a:r>
            <a:r>
              <a:rPr lang="ru-RU" dirty="0" smtClean="0">
                <a:solidFill>
                  <a:srgbClr val="FF0000"/>
                </a:solidFill>
              </a:rPr>
              <a:t>Древняя Москва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02297848-4421-9B44-824D-2ED8314C6B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64555"/>
            <a:ext cx="5943436" cy="3778250"/>
          </a:xfrm>
          <a:prstGeom prst="rect">
            <a:avLst/>
          </a:prstGeom>
        </p:spPr>
      </p:pic>
      <p:pic>
        <p:nvPicPr>
          <p:cNvPr id="10" name="Рисунок 10">
            <a:extLst>
              <a:ext uri="{FF2B5EF4-FFF2-40B4-BE49-F238E27FC236}">
                <a16:creationId xmlns="" xmlns:a16="http://schemas.microsoft.com/office/drawing/2014/main" id="{B99BF07E-093D-074D-9A17-16BBECCAF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42" y="1143000"/>
            <a:ext cx="12080457" cy="5715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8154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A197A8-5A45-6440-A1C3-E46F07A46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0" y="274638"/>
            <a:ext cx="9296400" cy="792162"/>
          </a:xfrm>
        </p:spPr>
        <p:txBody>
          <a:bodyPr/>
          <a:lstStyle/>
          <a:p>
            <a:r>
              <a:rPr lang="en-US" dirty="0"/>
              <a:t>            </a:t>
            </a:r>
            <a:r>
              <a:rPr lang="en-US" dirty="0" err="1" smtClean="0">
                <a:solidFill>
                  <a:srgbClr val="FF0000"/>
                </a:solidFill>
              </a:rPr>
              <a:t>Москва</a:t>
            </a:r>
            <a:r>
              <a:rPr lang="ru-RU" dirty="0" smtClean="0">
                <a:solidFill>
                  <a:srgbClr val="FF0000"/>
                </a:solidFill>
              </a:rPr>
              <a:t>. Кремль.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" name="Рисунок 10">
            <a:extLst>
              <a:ext uri="{FF2B5EF4-FFF2-40B4-BE49-F238E27FC236}">
                <a16:creationId xmlns="" xmlns:a16="http://schemas.microsoft.com/office/drawing/2014/main" id="{9DF5A137-563E-5048-8BA8-47B9AD866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1" y="1219200"/>
            <a:ext cx="11963400" cy="550882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09600" y="2667000"/>
            <a:ext cx="10972800" cy="364236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44710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267E51-E60C-E040-9B09-CDAF72133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</a:t>
            </a:r>
            <a:r>
              <a:rPr lang="en-US" dirty="0" err="1">
                <a:solidFill>
                  <a:srgbClr val="FF0000"/>
                </a:solidFill>
              </a:rPr>
              <a:t>Минин</a:t>
            </a:r>
            <a:r>
              <a:rPr lang="en-US" dirty="0">
                <a:solidFill>
                  <a:srgbClr val="FF0000"/>
                </a:solidFill>
              </a:rPr>
              <a:t> и </a:t>
            </a:r>
            <a:r>
              <a:rPr lang="en-US" dirty="0" err="1">
                <a:solidFill>
                  <a:srgbClr val="FF0000"/>
                </a:solidFill>
              </a:rPr>
              <a:t>Пожарский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" name="Рисунок 8">
            <a:extLst>
              <a:ext uri="{FF2B5EF4-FFF2-40B4-BE49-F238E27FC236}">
                <a16:creationId xmlns="" xmlns:a16="http://schemas.microsoft.com/office/drawing/2014/main" id="{91F4A24D-A360-6A45-8008-7807640B8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5" y="1600199"/>
            <a:ext cx="7704297" cy="4924425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09600" y="1219200"/>
            <a:ext cx="10972800" cy="56388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49394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267E51-E60C-E040-9B09-CDAF72133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           </a:t>
            </a:r>
            <a:r>
              <a:rPr lang="ru-RU" dirty="0" smtClean="0">
                <a:solidFill>
                  <a:srgbClr val="FF0000"/>
                </a:solidFill>
              </a:rPr>
              <a:t>Памятник </a:t>
            </a:r>
            <a:r>
              <a:rPr lang="en-US" dirty="0" err="1" smtClean="0">
                <a:solidFill>
                  <a:srgbClr val="FF0000"/>
                </a:solidFill>
              </a:rPr>
              <a:t>Минин</a:t>
            </a:r>
            <a:r>
              <a:rPr lang="ru-RU" dirty="0" smtClean="0">
                <a:solidFill>
                  <a:srgbClr val="FF0000"/>
                </a:solidFill>
              </a:rPr>
              <a:t>у </a:t>
            </a:r>
            <a:r>
              <a:rPr lang="en-US" dirty="0" smtClean="0">
                <a:solidFill>
                  <a:srgbClr val="FF0000"/>
                </a:solidFill>
              </a:rPr>
              <a:t> и</a:t>
            </a:r>
            <a:r>
              <a:rPr lang="ru-RU" dirty="0" smtClean="0">
                <a:solidFill>
                  <a:srgbClr val="FF0000"/>
                </a:solidFill>
              </a:rPr>
              <a:t> Пожарскому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D8C345A7-3643-2A44-98F1-FD593ECEE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6557" y="1439333"/>
            <a:ext cx="6024762" cy="5418667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4939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CA4282F-7B63-C143-8CC7-CC4CF0F23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          </a:t>
            </a:r>
            <a:r>
              <a:rPr lang="en-US" dirty="0" err="1">
                <a:solidFill>
                  <a:srgbClr val="FF0000"/>
                </a:solidFill>
              </a:rPr>
              <a:t>Петр</a:t>
            </a:r>
            <a:r>
              <a:rPr lang="en-US" dirty="0">
                <a:solidFill>
                  <a:srgbClr val="FF0000"/>
                </a:solidFill>
              </a:rPr>
              <a:t> 1.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05164EC7-3E79-8040-BCCE-7540061633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64554"/>
            <a:ext cx="11811000" cy="55934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2549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</a:rPr>
              <a:t>Стоительство</a:t>
            </a:r>
            <a:r>
              <a:rPr lang="ru-RU" dirty="0" smtClean="0">
                <a:solidFill>
                  <a:srgbClr val="FF0000"/>
                </a:solidFill>
              </a:rPr>
              <a:t> Петербурга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10">
            <a:extLst>
              <a:ext uri="{FF2B5EF4-FFF2-40B4-BE49-F238E27FC236}">
                <a16:creationId xmlns="" xmlns:a16="http://schemas.microsoft.com/office/drawing/2014/main" id="{CDBAF88F-23C0-0E4C-A6DF-8B9F61E2E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12" y="1408641"/>
            <a:ext cx="11796981" cy="48449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Создание русского флота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cer\Desktop\п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24015" y="1600200"/>
            <a:ext cx="7143969" cy="4708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Великая </a:t>
            </a:r>
            <a:r>
              <a:rPr lang="ru-RU" dirty="0" err="1" smtClean="0">
                <a:solidFill>
                  <a:srgbClr val="C00000"/>
                </a:solidFill>
              </a:rPr>
              <a:t>Отечетвенная</a:t>
            </a:r>
            <a:r>
              <a:rPr lang="ru-RU" dirty="0" smtClean="0">
                <a:solidFill>
                  <a:srgbClr val="C00000"/>
                </a:solidFill>
              </a:rPr>
              <a:t> война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8">
            <a:extLst>
              <a:ext uri="{FF2B5EF4-FFF2-40B4-BE49-F238E27FC236}">
                <a16:creationId xmlns="" xmlns:a16="http://schemas.microsoft.com/office/drawing/2014/main" id="{EBA8D0B8-8E32-9A45-ADD4-F5E76ADE37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1" y="1371600"/>
            <a:ext cx="10668000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F300F7-5E76-6343-87C7-90B5A6A55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</a:t>
            </a:r>
            <a:r>
              <a:rPr lang="en-US" dirty="0" err="1">
                <a:solidFill>
                  <a:srgbClr val="002060"/>
                </a:solidFill>
              </a:rPr>
              <a:t>Россия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на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карте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9A028E05-722B-EB4E-927B-C49FCA34E8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219201"/>
            <a:ext cx="11887199" cy="51731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766830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Концлагерь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Acer\Desktop\п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" y="1143000"/>
            <a:ext cx="11677910" cy="5546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Дети в Великую Отечественную  войну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Acer\Desktop\п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0" y="1219200"/>
            <a:ext cx="7620000" cy="563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060AB6-F351-F544-A8D9-F2916A9C4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Великая Отечественная война</a:t>
            </a:r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7E6103DA-2DB2-104E-84E2-92AF1CC77E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64555"/>
            <a:ext cx="7559040" cy="4724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125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Собаки Белка и Стрелка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10">
            <a:extLst>
              <a:ext uri="{FF2B5EF4-FFF2-40B4-BE49-F238E27FC236}">
                <a16:creationId xmlns="" xmlns:a16="http://schemas.microsoft.com/office/drawing/2014/main" id="{D6094D42-8770-054D-80B1-1FF165521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47799"/>
            <a:ext cx="10972799" cy="53500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A12A48D-10A0-954E-8525-CEFEAF14F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</a:t>
            </a:r>
            <a:r>
              <a:rPr lang="en-US" dirty="0" err="1" smtClean="0">
                <a:solidFill>
                  <a:srgbClr val="FF0000"/>
                </a:solidFill>
              </a:rPr>
              <a:t>Космо</a:t>
            </a:r>
            <a:r>
              <a:rPr lang="ru-RU" dirty="0" err="1" smtClean="0">
                <a:solidFill>
                  <a:srgbClr val="FF0000"/>
                </a:solidFill>
              </a:rPr>
              <a:t>навт</a:t>
            </a:r>
            <a:r>
              <a:rPr lang="ru-RU" dirty="0" smtClean="0">
                <a:solidFill>
                  <a:srgbClr val="FF0000"/>
                </a:solidFill>
              </a:rPr>
              <a:t> Ю. А. Гагарин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C73C8EF4-8D5F-B748-BEB2-212125451B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8148" y="1264554"/>
            <a:ext cx="10345147" cy="55934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3337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Земля из космоса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12">
            <a:extLst>
              <a:ext uri="{FF2B5EF4-FFF2-40B4-BE49-F238E27FC236}">
                <a16:creationId xmlns="" xmlns:a16="http://schemas.microsoft.com/office/drawing/2014/main" id="{6954E31D-1763-CA4B-81CE-03B456FB68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1371600"/>
            <a:ext cx="10820400" cy="5486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4DF2389C-5069-2B4C-B0CE-3BDB3C4831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3376" y="1"/>
            <a:ext cx="11858624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092000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Источники: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1. А. О. </a:t>
            </a:r>
            <a:r>
              <a:rPr lang="ru-RU" dirty="0" err="1" smtClean="0">
                <a:solidFill>
                  <a:schemeClr val="bg1"/>
                </a:solidFill>
              </a:rPr>
              <a:t>Ишимова</a:t>
            </a:r>
            <a:r>
              <a:rPr lang="ru-RU" dirty="0" smtClean="0">
                <a:solidFill>
                  <a:schemeClr val="bg1"/>
                </a:solidFill>
              </a:rPr>
              <a:t> «Рассказы по истории для детей»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2. В. Степанов «Моя Родина- Рос</a:t>
            </a:r>
            <a:r>
              <a:rPr lang="en-US" dirty="0" smtClean="0">
                <a:solidFill>
                  <a:schemeClr val="bg1"/>
                </a:solidFill>
              </a:rPr>
              <a:t>c</a:t>
            </a:r>
            <a:r>
              <a:rPr lang="ru-RU" dirty="0" err="1" smtClean="0">
                <a:solidFill>
                  <a:schemeClr val="bg1"/>
                </a:solidFill>
              </a:rPr>
              <a:t>ия</a:t>
            </a:r>
            <a:r>
              <a:rPr lang="ru-RU" dirty="0" smtClean="0">
                <a:solidFill>
                  <a:schemeClr val="bg1"/>
                </a:solidFill>
              </a:rPr>
              <a:t>». Изд. «Фламинго», 2004 г.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3. Интернет- ресурсы: «Я расскажу вам о России». </a:t>
            </a:r>
            <a:r>
              <a:rPr lang="en-US" dirty="0" smtClean="0">
                <a:solidFill>
                  <a:schemeClr val="bg1"/>
                </a:solidFill>
              </a:rPr>
              <a:t>youtube.ru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457200"/>
            <a:ext cx="10972800" cy="5852160"/>
          </a:xfrm>
        </p:spPr>
        <p:txBody>
          <a:bodyPr>
            <a:normAutofit/>
          </a:bodyPr>
          <a:lstStyle/>
          <a:p>
            <a:pPr algn="ctr"/>
            <a:r>
              <a:rPr lang="ru-RU" sz="9600" b="1" i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96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037EFE-6F84-B743-9D56-C81189D8C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</a:t>
            </a:r>
            <a:r>
              <a:rPr lang="en-US" dirty="0" err="1">
                <a:solidFill>
                  <a:srgbClr val="C00000"/>
                </a:solidFill>
              </a:rPr>
              <a:t>Древние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славяне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3B3937D7-EAAB-C54B-B8B2-1D769BF7C4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19200"/>
            <a:ext cx="12192000" cy="5638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8148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>
            <a:extLst>
              <a:ext uri="{FF2B5EF4-FFF2-40B4-BE49-F238E27FC236}">
                <a16:creationId xmlns="" xmlns:a16="http://schemas.microsoft.com/office/drawing/2014/main" id="{D7304DA9-1A1C-064A-A3E0-E61217C721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28600" y="0"/>
            <a:ext cx="12420599" cy="655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Быт древних славян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8">
            <a:extLst>
              <a:ext uri="{FF2B5EF4-FFF2-40B4-BE49-F238E27FC236}">
                <a16:creationId xmlns="" xmlns:a16="http://schemas.microsoft.com/office/drawing/2014/main" id="{413FECA7-5A12-2445-81D2-B2B7F79AB8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447800"/>
            <a:ext cx="11963400" cy="54101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3815309-F59A-2D4B-98D0-D39F5460A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</p:spPr>
        <p:txBody>
          <a:bodyPr/>
          <a:lstStyle/>
          <a:p>
            <a:r>
              <a:rPr lang="en-US" dirty="0"/>
              <a:t>        </a:t>
            </a:r>
            <a:r>
              <a:rPr lang="en-US" dirty="0" err="1">
                <a:solidFill>
                  <a:srgbClr val="C00000"/>
                </a:solidFill>
              </a:rPr>
              <a:t>Богатыри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5E831946-F610-0347-B126-D0118478C0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587066"/>
            <a:ext cx="11963400" cy="52709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79698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81C02AC6-6755-5B48-A7D0-95EE37BD8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59993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2916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10">
            <a:extLst>
              <a:ext uri="{FF2B5EF4-FFF2-40B4-BE49-F238E27FC236}">
                <a16:creationId xmlns="" xmlns:a16="http://schemas.microsoft.com/office/drawing/2014/main" id="{598DDD28-F6AE-F746-BD38-1B8CEA1BCA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1371600"/>
            <a:ext cx="11277600" cy="54863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2787A9-90CE-794F-940C-04D69B131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0313" y="481234"/>
            <a:ext cx="8911687" cy="661766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Куликовская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битва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" name="Рисунок 8">
            <a:extLst>
              <a:ext uri="{FF2B5EF4-FFF2-40B4-BE49-F238E27FC236}">
                <a16:creationId xmlns="" xmlns:a16="http://schemas.microsoft.com/office/drawing/2014/main" id="{5E321296-EA95-1047-8D67-6559B5DB1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937" y="1121679"/>
            <a:ext cx="8128000" cy="5266944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09600" y="1600200"/>
            <a:ext cx="11582400" cy="4709160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0994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154</TotalTime>
  <Words>148</Words>
  <Application>Microsoft Office PowerPoint</Application>
  <PresentationFormat>Произвольный</PresentationFormat>
  <Paragraphs>28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Апекс</vt:lpstr>
      <vt:lpstr>Великие события в истории России                      выполнила   воспитатель  Н.М.Олишевская   Серышево        2018 г.</vt:lpstr>
      <vt:lpstr>        Россия на карте</vt:lpstr>
      <vt:lpstr>          Древние славяне</vt:lpstr>
      <vt:lpstr>Слайд 4</vt:lpstr>
      <vt:lpstr>Быт древних славян</vt:lpstr>
      <vt:lpstr>        Богатыри</vt:lpstr>
      <vt:lpstr>Слайд 7</vt:lpstr>
      <vt:lpstr>Слайд 8</vt:lpstr>
      <vt:lpstr>Куликовская битва</vt:lpstr>
      <vt:lpstr>         Битва на Чудском озере</vt:lpstr>
      <vt:lpstr>Битва с крестоносцами</vt:lpstr>
      <vt:lpstr>          Древняя Москва</vt:lpstr>
      <vt:lpstr>            Москва. Кремль.</vt:lpstr>
      <vt:lpstr>           Минин и Пожарский</vt:lpstr>
      <vt:lpstr>           Памятник Минину  и Пожарскому </vt:lpstr>
      <vt:lpstr>          Петр 1. </vt:lpstr>
      <vt:lpstr>Стоительство Петербурга</vt:lpstr>
      <vt:lpstr>Создание русского флота</vt:lpstr>
      <vt:lpstr>Великая Отечетвенная война</vt:lpstr>
      <vt:lpstr>Концлагерь</vt:lpstr>
      <vt:lpstr>Дети в Великую Отечественную  войну</vt:lpstr>
      <vt:lpstr>Великая Отечественная война</vt:lpstr>
      <vt:lpstr>Собаки Белка и Стрелка</vt:lpstr>
      <vt:lpstr>           Космонавт Ю. А. Гагарин</vt:lpstr>
      <vt:lpstr>Земля из космоса</vt:lpstr>
      <vt:lpstr>Слайд 26</vt:lpstr>
      <vt:lpstr>Источники: 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Великие события в истории России                      выполнила воспитатель Олишевская Н.М.</dc:title>
  <dc:creator>Acer</dc:creator>
  <cp:lastModifiedBy>Admin</cp:lastModifiedBy>
  <cp:revision>6</cp:revision>
  <dcterms:modified xsi:type="dcterms:W3CDTF">2020-04-08T23:42:56Z</dcterms:modified>
</cp:coreProperties>
</file>