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959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16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59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691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47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32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452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26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005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495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763C6-3E80-4E5A-8069-9E92B598023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18339-603D-487C-8221-26822B1142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58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s1.tav.obr55.ru/files/2016/04/slid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55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22" y="15616"/>
            <a:ext cx="9674078" cy="684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63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22" y="0"/>
            <a:ext cx="969615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74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8133" y="800100"/>
            <a:ext cx="7501466" cy="56261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" y="152400"/>
            <a:ext cx="12022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Рисунки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подготовительной к школе группы №5 «Цветик-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семицветик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на тему: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Что такое школа»? </a:t>
            </a:r>
          </a:p>
        </p:txBody>
      </p:sp>
    </p:spTree>
    <p:extLst>
      <p:ext uri="{BB962C8B-B14F-4D97-AF65-F5344CB8AC3E}">
        <p14:creationId xmlns:p14="http://schemas.microsoft.com/office/powerpoint/2010/main" val="398006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8" y="389466"/>
            <a:ext cx="8161867" cy="612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7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465" y="372533"/>
            <a:ext cx="8263467" cy="61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17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4266" y="406400"/>
            <a:ext cx="7840133" cy="588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8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8667" y="287867"/>
            <a:ext cx="8280400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1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6533" y="372534"/>
            <a:ext cx="8043333" cy="60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2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867" y="203200"/>
            <a:ext cx="85344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6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465" y="355600"/>
            <a:ext cx="8212667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57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063" y="27900"/>
            <a:ext cx="9626070" cy="680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3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6532" y="372533"/>
            <a:ext cx="8263467" cy="61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665" y="304800"/>
            <a:ext cx="8365067" cy="627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0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1021" y="389467"/>
            <a:ext cx="8015111" cy="601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1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5733" y="270933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3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ducaltai.ru/upload/medialibrary/c73/novyy-uchebnyy-go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8042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46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21" y="-8338"/>
            <a:ext cx="9707945" cy="686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22" y="0"/>
            <a:ext cx="969615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99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22" y="0"/>
            <a:ext cx="969615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9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22" y="0"/>
            <a:ext cx="969615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73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22" y="0"/>
            <a:ext cx="969615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8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" y="0"/>
            <a:ext cx="96961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7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22" y="0"/>
            <a:ext cx="969615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6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20</Words>
  <Application>Microsoft Office PowerPoint</Application>
  <PresentationFormat>Широкоэкранный</PresentationFormat>
  <Paragraphs>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</cp:revision>
  <dcterms:created xsi:type="dcterms:W3CDTF">2019-03-27T02:56:39Z</dcterms:created>
  <dcterms:modified xsi:type="dcterms:W3CDTF">2020-01-23T14:56:33Z</dcterms:modified>
</cp:coreProperties>
</file>