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6" r:id="rId4"/>
    <p:sldId id="258" r:id="rId5"/>
    <p:sldId id="259" r:id="rId6"/>
    <p:sldId id="262" r:id="rId7"/>
    <p:sldId id="264" r:id="rId8"/>
    <p:sldId id="265" r:id="rId9"/>
    <p:sldId id="263" r:id="rId10"/>
    <p:sldId id="260" r:id="rId11"/>
    <p:sldId id="261" r:id="rId12"/>
    <p:sldId id="271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57" autoAdjust="0"/>
    <p:restoredTop sz="94660"/>
  </p:normalViewPr>
  <p:slideViewPr>
    <p:cSldViewPr>
      <p:cViewPr varScale="1">
        <p:scale>
          <a:sx n="74" d="100"/>
          <a:sy n="74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4439" y="402316"/>
            <a:ext cx="6336704" cy="60486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МАОУ СОШ № 2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Серышево структурное подразделение детский сад № 3</a:t>
            </a: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Segoe Print" pitchFamily="2" charset="0"/>
              </a:rPr>
              <a:t>«Это праздник наших мам»</a:t>
            </a: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подготовил воспитатель Бодрая Н.Н.</a:t>
            </a:r>
          </a:p>
          <a:p>
            <a:pPr algn="ctr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гт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Серышево</a:t>
            </a: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2019 г.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07504" y="0"/>
            <a:ext cx="7632848" cy="6858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Этапы проекта:</a:t>
            </a:r>
          </a:p>
          <a:p>
            <a:pPr algn="just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этап. Подготовительный.</a:t>
            </a:r>
          </a:p>
          <a:p>
            <a:pPr algn="just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Подбор детской художественной литературы для чтения детям,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заучивания. Работа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методическим материалом, литературой по данной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теме. Информация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родителям по данной теме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этап. Основной.</a:t>
            </a: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«История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возникновения праздника День Матери».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тему: «Моя родословная», «Моя мама», «Традиции моей семьи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 Рисование портретов «Мамочка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любимая моя».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Коллективная аппликация «Дети - цветы жизни», «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Цветущее сердце для мамы». Сюжетно-ролевые игры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Семья», «Дочки-матери», «Гости». Дидактические игры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Ласковые слова», «Запомни и повтори», «Кому, что нужно для работы?», «Сказки-загадки», «Создай платье для мамы». Словесные игры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зовут твою маму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Профессия мамы». Чтение художественной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литературы: Емельянов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«Мамины руки», Феликс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Зальтен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Бемби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А.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Барто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«Разлука», «Разговор с мамой», «Мама ходит на работу», Е. Благинина «Мамин день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 Просмотр мультфильмов «Мама цапля», «И мама меня простит»</a:t>
            </a:r>
          </a:p>
          <a:p>
            <a:pPr algn="just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этап. Заключительный.</a:t>
            </a: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Выставка портретов «Мамочка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любимая моя». 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Концерт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родителей ко Дню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 «Это мамочка моя».</a:t>
            </a: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1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7544" y="764704"/>
            <a:ext cx="5112568" cy="44644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 проектной деятельности:</a:t>
            </a:r>
          </a:p>
          <a:p>
            <a:pPr algn="just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выставки портретов «Мамочка любимая моя»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детьми подарков мамам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Совместное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мероприятие для родителей ко Дню Матери в виде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концерта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«Это праздник наших мам</a:t>
            </a:r>
          </a:p>
          <a:p>
            <a:pPr algn="just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3528" y="260648"/>
            <a:ext cx="5328592" cy="61206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Коллективная поделка «Цветущее сердце для мамочки»</a:t>
            </a: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2" r="10001" b="9045"/>
          <a:stretch/>
        </p:blipFill>
        <p:spPr bwMode="auto">
          <a:xfrm>
            <a:off x="971600" y="2073830"/>
            <a:ext cx="4032448" cy="430749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79512" y="476672"/>
            <a:ext cx="5328592" cy="56166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Данный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– целенаправленная системная работа по приобщению детей к духовно-нравственным ценностям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ходе проекта у детей закрепились нравственные чувства: доброта, отзывчивость, бережное отношение и внимание друг к другу и маме, как к самому близкому и родному человеку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Дети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узнали об истории праздника, о роли мамы в жизни человека. Развили свои творческие способности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Повысилась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активность родителей по этой теме.</a:t>
            </a:r>
          </a:p>
        </p:txBody>
      </p:sp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0" y="332656"/>
            <a:ext cx="5796136" cy="61926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 smtClean="0">
                <a:solidFill>
                  <a:schemeClr val="accent6">
                    <a:lumMod val="50000"/>
                  </a:schemeClr>
                </a:solidFill>
                <a:latin typeface="MinusmanC" pitchFamily="2" charset="0"/>
              </a:rPr>
              <a:t>Спасибо за внимание!</a:t>
            </a:r>
            <a:endParaRPr lang="ru-RU" sz="8800" dirty="0">
              <a:solidFill>
                <a:schemeClr val="accent6">
                  <a:lumMod val="50000"/>
                </a:schemeClr>
              </a:solidFill>
              <a:latin typeface="Minusman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1520" y="404664"/>
            <a:ext cx="5328592" cy="62646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</a:p>
          <a:p>
            <a:pPr algn="just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Воспитание чувства любви и уважения к матери, желание помогать ей, заботится о ней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en-US" i="1" dirty="0" smtClean="0"/>
              <a:t> </a:t>
            </a:r>
            <a:endParaRPr lang="ru-RU" i="1" dirty="0" smtClean="0"/>
          </a:p>
          <a:p>
            <a:pPr algn="just"/>
            <a:endParaRPr lang="ru-RU" i="1" dirty="0" smtClean="0"/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проекта: 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познакомить детей с историей праздника – «День матери». 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у детей уважение и заботливое отношение к матери. </a:t>
            </a: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 Совершенствовать знания детей о роли мама в их жизни. 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творческие способности, желание делать подарки маме не только в праздники.</a:t>
            </a:r>
          </a:p>
          <a:p>
            <a:pPr marL="285750" indent="-285750" algn="just">
              <a:buFontTx/>
              <a:buChar char="-"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Pictures\IMG_20191225_1543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046" y="0"/>
            <a:ext cx="92040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0" y="260648"/>
            <a:ext cx="6372200" cy="64087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</a:p>
          <a:p>
            <a:pPr algn="r"/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звезд на ясном небе!</a:t>
            </a:r>
          </a:p>
          <a:p>
            <a:pPr algn="r"/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колосков в полях!</a:t>
            </a:r>
          </a:p>
          <a:p>
            <a:pPr algn="r"/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песенок у птицы!</a:t>
            </a:r>
          </a:p>
          <a:p>
            <a:pPr algn="r"/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листьев на ветвях!</a:t>
            </a:r>
          </a:p>
          <a:p>
            <a:pPr algn="r"/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Только солнце – одно на свете!</a:t>
            </a:r>
          </a:p>
          <a:p>
            <a:pPr algn="r"/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Только мама – одна на свете!</a:t>
            </a:r>
          </a:p>
          <a:p>
            <a:pPr algn="r"/>
            <a:endParaRPr lang="ru-RU" sz="14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Праздник «День матери» – Международный праздник в честь матери.  В этот день мы поздравляем своих матерей. Это самый близкий и родной нам человек, которая нам подарила жизнь. Родители заняты своей карьерой, домашними хлопотами, и детям не хватает внимания и ласки. Семья – это мир, который должен быть полон любви, понимания и доброты. Мы должны воспитывать в наших детях уважительное отношение к своим родным, помогать друг другу. Важно, чтобы дети понимали, что значит мама в судьбе каждого из них, какую роль она играет в семье. Мир начинается с мамы. В ходе данного проекта планируется рассказать детям об истории возникновения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раздника, роли матери в жизни человека. Об уважении и почтении матерей, желании помогать и заботиться о них.</a:t>
            </a:r>
          </a:p>
          <a:p>
            <a:pPr algn="just"/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96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1520" y="260648"/>
            <a:ext cx="5616624" cy="64087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Предполагаемый результат:</a:t>
            </a:r>
          </a:p>
          <a:p>
            <a:pPr algn="just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Умение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владеть информацией о своей семье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Умение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проявлять заботу и уважения к матери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Умение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организовать сюжетно-ролевые игры по теме на основе имеющихся знаний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понимать, что хорошая семья – этот пример для подражания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детей разовьются навыки в творчестве и исполнительстве и желание участвовать в различных мероприятиях.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-30164" y="188640"/>
            <a:ext cx="6114332" cy="64087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Выставка портретов «Мамочка любимая моя»</a:t>
            </a: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" t="14034" r="2854" b="1769"/>
          <a:stretch/>
        </p:blipFill>
        <p:spPr bwMode="auto">
          <a:xfrm>
            <a:off x="683568" y="1124744"/>
            <a:ext cx="4752528" cy="547260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" t="41092" r="73864" b="30996"/>
          <a:stretch/>
        </p:blipFill>
        <p:spPr bwMode="auto">
          <a:xfrm>
            <a:off x="5580112" y="71878"/>
            <a:ext cx="2520280" cy="332111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50" y="3135056"/>
            <a:ext cx="2616469" cy="37010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1520" y="260648"/>
            <a:ext cx="5256584" cy="61206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Коллективная аппликация «Дети цветы жизни»</a:t>
            </a: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3" t="5744" r="9725"/>
          <a:stretch/>
        </p:blipFill>
        <p:spPr bwMode="auto">
          <a:xfrm>
            <a:off x="467544" y="1628800"/>
            <a:ext cx="4791664" cy="432048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59" r="63380" b="30776"/>
          <a:stretch/>
        </p:blipFill>
        <p:spPr bwMode="auto">
          <a:xfrm>
            <a:off x="5259208" y="3140968"/>
            <a:ext cx="3770048" cy="36004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1520" y="332656"/>
            <a:ext cx="5400600" cy="59766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Подарок для мамочки </a:t>
            </a: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t="12612" b="6353"/>
          <a:stretch/>
        </p:blipFill>
        <p:spPr bwMode="auto">
          <a:xfrm>
            <a:off x="467544" y="1829746"/>
            <a:ext cx="4896544" cy="417646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1520" y="188640"/>
            <a:ext cx="8640960" cy="65527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Поздравление мамочек с праздником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74" y="1052736"/>
            <a:ext cx="3625619" cy="2719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815" y="3914767"/>
            <a:ext cx="3724988" cy="2793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8" t="23855" r="8448" b="17009"/>
          <a:stretch/>
        </p:blipFill>
        <p:spPr bwMode="auto">
          <a:xfrm>
            <a:off x="494404" y="4003300"/>
            <a:ext cx="4049112" cy="250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501" y="807735"/>
            <a:ext cx="3945616" cy="295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3528" y="404664"/>
            <a:ext cx="5328592" cy="58326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Паспорт проекта</a:t>
            </a:r>
          </a:p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познавательно-творческий</a:t>
            </a:r>
          </a:p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Интеграция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образовательных областей: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познавательная деятельность, продуктивная деятельность, художественно-эстетическое развитие,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краткосрочный (2 недели)</a:t>
            </a:r>
          </a:p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подготовительной группы № 2 «Радуга», воспитатели, родители</a:t>
            </a:r>
          </a:p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работы с детьми: </a:t>
            </a: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Художественно-творческая деятельность</a:t>
            </a: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Непрерывно образовательная деятельность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7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529</Words>
  <Application>Microsoft Office PowerPoint</Application>
  <PresentationFormat>Экран (4:3)</PresentationFormat>
  <Paragraphs>152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 Windows</cp:lastModifiedBy>
  <cp:revision>22</cp:revision>
  <dcterms:created xsi:type="dcterms:W3CDTF">2019-12-25T12:38:51Z</dcterms:created>
  <dcterms:modified xsi:type="dcterms:W3CDTF">2020-01-21T10:12:10Z</dcterms:modified>
</cp:coreProperties>
</file>