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7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7" r:id="rId14"/>
    <p:sldId id="267" r:id="rId15"/>
    <p:sldId id="268" r:id="rId16"/>
    <p:sldId id="269" r:id="rId17"/>
    <p:sldId id="270" r:id="rId18"/>
    <p:sldId id="271" r:id="rId19"/>
    <p:sldId id="272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5AE569-B3B4-4A24-A600-1D7E5708C8E6}" type="datetimeFigureOut">
              <a:rPr lang="ru-RU" smtClean="0"/>
              <a:t>08.11.2019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988FAF-5B4C-4C39-A1DB-E21B69DAAF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688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988FAF-5B4C-4C39-A1DB-E21B69DAAF3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352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484BF-0EF9-4EB7-A522-C61CFF960A04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03A-D23F-4559-800A-CF0BA658CE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313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0">
        <p14:switch dir="r"/>
      </p:transition>
    </mc:Choice>
    <mc:Fallback xmlns="">
      <p:transition spd="slow" advClick="0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484BF-0EF9-4EB7-A522-C61CFF960A04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03A-D23F-4559-800A-CF0BA658CE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63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0">
        <p14:switch dir="r"/>
      </p:transition>
    </mc:Choice>
    <mc:Fallback xmlns="">
      <p:transition spd="slow" advClick="0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484BF-0EF9-4EB7-A522-C61CFF960A04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03A-D23F-4559-800A-CF0BA658CE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609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0">
        <p14:switch dir="r"/>
      </p:transition>
    </mc:Choice>
    <mc:Fallback xmlns="">
      <p:transition spd="slow" advClick="0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484BF-0EF9-4EB7-A522-C61CFF960A04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03A-D23F-4559-800A-CF0BA658CE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52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0">
        <p14:switch dir="r"/>
      </p:transition>
    </mc:Choice>
    <mc:Fallback xmlns="">
      <p:transition spd="slow" advClick="0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484BF-0EF9-4EB7-A522-C61CFF960A04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03A-D23F-4559-800A-CF0BA658CE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39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0">
        <p14:switch dir="r"/>
      </p:transition>
    </mc:Choice>
    <mc:Fallback xmlns="">
      <p:transition spd="slow" advClick="0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484BF-0EF9-4EB7-A522-C61CFF960A04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03A-D23F-4559-800A-CF0BA658CE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030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0">
        <p14:switch dir="r"/>
      </p:transition>
    </mc:Choice>
    <mc:Fallback xmlns="">
      <p:transition spd="slow" advClick="0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484BF-0EF9-4EB7-A522-C61CFF960A04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03A-D23F-4559-800A-CF0BA658CE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64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0">
        <p14:switch dir="r"/>
      </p:transition>
    </mc:Choice>
    <mc:Fallback xmlns="">
      <p:transition spd="slow" advClick="0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484BF-0EF9-4EB7-A522-C61CFF960A04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03A-D23F-4559-800A-CF0BA658CE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0">
        <p14:switch dir="r"/>
      </p:transition>
    </mc:Choice>
    <mc:Fallback xmlns="">
      <p:transition spd="slow" advClick="0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484BF-0EF9-4EB7-A522-C61CFF960A04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03A-D23F-4559-800A-CF0BA658CE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630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0">
        <p14:switch dir="r"/>
      </p:transition>
    </mc:Choice>
    <mc:Fallback xmlns="">
      <p:transition spd="slow" advClick="0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484BF-0EF9-4EB7-A522-C61CFF960A04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03A-D23F-4559-800A-CF0BA658CE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935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0">
        <p14:switch dir="r"/>
      </p:transition>
    </mc:Choice>
    <mc:Fallback xmlns="">
      <p:transition spd="slow" advClick="0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484BF-0EF9-4EB7-A522-C61CFF960A04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03A-D23F-4559-800A-CF0BA658CE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905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0">
        <p14:switch dir="r"/>
      </p:transition>
    </mc:Choice>
    <mc:Fallback xmlns="">
      <p:transition spd="slow" advClick="0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484BF-0EF9-4EB7-A522-C61CFF960A04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5B03A-D23F-4559-800A-CF0BA658CE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742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advClick="0" advTm="10000">
        <p14:switch dir="r"/>
      </p:transition>
    </mc:Choice>
    <mc:Fallback xmlns="">
      <p:transition spd="slow" advClick="0" advTm="10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e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РВИСНЫЙ ЦЕНТР\Desktop\image-1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" y="0"/>
            <a:ext cx="9142404" cy="68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476672"/>
            <a:ext cx="813690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МАОУ СОШ №2  структурное подразделение </a:t>
            </a:r>
          </a:p>
          <a:p>
            <a:pPr algn="ctr"/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етский сад №3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6414" y="1218780"/>
            <a:ext cx="691276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ЗНАЮ САМ,НАУЧУ ДРУГОГО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7" name="Picture 3" descr="C:\Users\СЕРВИСНЫЙ ЦЕНТР\Desktop\презентация Знаю сам научу другого\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8852">
            <a:off x="5350178" y="3833037"/>
            <a:ext cx="2994996" cy="209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СЕРВИСНЫЙ ЦЕНТР\Desktop\презентация Знаю сам научу другого\1493031888_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68914">
            <a:off x="875100" y="3749413"/>
            <a:ext cx="3168352" cy="225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9485" y="6075300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Серышево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2019год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ЮИД - Юный инспектор дорожного движения (www.hotplayer.ru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133.1648" end="1260.12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994848" y="5258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7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0">
        <p14:switch dir="r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РВИСНЫЙ ЦЕНТР\Desktop\image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630"/>
            <a:ext cx="9142404" cy="68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СЕРВИСНЫЙ ЦЕНТР\Desktop\презентация Знаю сам научу другого\IMG-20191007-WA00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885" y="479370"/>
            <a:ext cx="3975621" cy="2981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СЕРВИСНЫЙ ЦЕНТР\Desktop\презентация Знаю сам научу другого\410133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82649"/>
            <a:ext cx="2887888" cy="216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СЕРВИСНЫЙ ЦЕНТР\Desktop\презентация Знаю сам научу другого\ec70d63452f15ed65051b106ae1cb2b7_X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0876">
            <a:off x="7019698" y="4875242"/>
            <a:ext cx="1653357" cy="1525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СЕРВИСНЫЙ ЦЕНТР\Desktop\презентация Знаю сам научу другого\37ffa049376552b33de8225ac9012cbc.jpg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24" y="2852936"/>
            <a:ext cx="4321169" cy="323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76056" y="3717032"/>
            <a:ext cx="34854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Сюжетно-ролевые игры «Дорожное движение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Решение логических задач по дорожной ситуации.</a:t>
            </a:r>
          </a:p>
        </p:txBody>
      </p:sp>
    </p:spTree>
    <p:extLst>
      <p:ext uri="{BB962C8B-B14F-4D97-AF65-F5344CB8AC3E}">
        <p14:creationId xmlns:p14="http://schemas.microsoft.com/office/powerpoint/2010/main" val="368771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0">
        <p14:switch dir="r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РВИСНЫЙ ЦЕНТР\Desktop\image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630"/>
            <a:ext cx="9142404" cy="68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СЕРВИСНЫЙ ЦЕНТР\Desktop\презентация Знаю сам научу другого\IMG-20191007-WA00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37309">
            <a:off x="675613" y="1529283"/>
            <a:ext cx="2555776" cy="239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СЕРВИСНЫЙ ЦЕНТР\Desktop\презентация Знаю сам научу другого\IMG-20191007-WA005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98"/>
          <a:stretch/>
        </p:blipFill>
        <p:spPr bwMode="auto">
          <a:xfrm rot="622555">
            <a:off x="6372200" y="1290361"/>
            <a:ext cx="1773302" cy="2740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СЕРВИСНЫЙ ЦЕНТР\Desktop\презентация Знаю сам научу другого\IMG-20191007-WA004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7014" y="1556792"/>
            <a:ext cx="1847114" cy="2207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СЕРВИСНЫЙ ЦЕНТР\Desktop\презентация Знаю сам научу другого\20191008_10523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999" y="4064536"/>
            <a:ext cx="1422912" cy="2529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СЕРВИСНЫЙ ЦЕНТР\Desktop\презентация Знаю сам научу другого\1522132683_ow3lrxlvctw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630" y="4265194"/>
            <a:ext cx="3069446" cy="2302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9403" y="404664"/>
            <a:ext cx="84900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Ребёнок-главный пассажир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892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0">
        <p14:switch dir="r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РВИСНЫЙ ЦЕНТР\Desktop\image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630"/>
            <a:ext cx="9142404" cy="68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СЕРВИСНЫЙ ЦЕНТР\Desktop\презентация Знаю сам научу другого\IMG-20191007-WA00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276" y="260648"/>
            <a:ext cx="4092930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СЕРВИСНЫЙ ЦЕНТР\Desktop\презентация Знаю сам научу другого\IMG-20191007-WA00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412" y="260648"/>
            <a:ext cx="4092931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СЕРВИСНЫЙ ЦЕНТР\Desktop\презентация Знаю сам научу другого\IMG-20191007-WA004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52936"/>
            <a:ext cx="3357575" cy="2730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СЕРВИСНЫЙ ЦЕНТР\Desktop\презентация Знаю сам научу другого\IMG-20191007-WA004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716" y="3209042"/>
            <a:ext cx="2440484" cy="32539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СЕРВИСНЫЙ ЦЕНТР\Desktop\презентация Знаю сам научу другого\IMG-20191007-WA003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022" y="2852936"/>
            <a:ext cx="2021553" cy="35907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788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0">
        <p14:switch dir="r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РВИСНЫЙ ЦЕНТР\Desktop\image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630"/>
            <a:ext cx="9142404" cy="68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СЕРВИСНЫЙ ЦЕНТР\Desktop\презентация Знаю сам научу другого\IMG-20191007-WA00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9824" y="116631"/>
            <a:ext cx="1815297" cy="32202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C:\Users\СЕРВИСНЫЙ ЦЕНТР\Desktop\презентация Знаю сам научу другого\IMG-20191007-WA00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67" y="116631"/>
            <a:ext cx="1812945" cy="32202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C:\Users\СЕРВИСНЫЙ ЦЕНТР\Desktop\презентация Знаю сам научу другого\IMG-20191007-WA003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192" y="332656"/>
            <a:ext cx="4476642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" name="Picture 11" descr="C:\Users\СЕРВИСНЫЙ ЦЕНТР\Desktop\презентация Знаю сам научу другого\IMG-20191007-WA003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245" y="3720859"/>
            <a:ext cx="3809178" cy="21445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C:\Users\СЕРВИСНЫЙ ЦЕНТР\Desktop\презентация Знаю сам научу другого\IMG-20191007-WA002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86" y="3660758"/>
            <a:ext cx="4409218" cy="2204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315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0">
        <p14:switch dir="r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РВИСНЫЙ ЦЕНТР\Desktop\image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630"/>
            <a:ext cx="9142404" cy="68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СЕРВИСНЫЙ ЦЕНТР\Desktop\презентация Знаю сам научу другого\IMG-20190627-WA00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85" y="2636912"/>
            <a:ext cx="7009631" cy="39429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СЕРВИСНЫЙ ЦЕНТР\Desktop\презентация Знаю сам научу другого\IMG-20191007-WA00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2999">
            <a:off x="6531192" y="698594"/>
            <a:ext cx="2008195" cy="26775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СЕРВИСНЫЙ ЦЕНТР\Desktop\презентация Знаю сам научу другого\IMG-20191007-WA002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02971">
            <a:off x="1059717" y="669604"/>
            <a:ext cx="1659877" cy="29483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725" y="300131"/>
            <a:ext cx="2019387" cy="26923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0708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0">
        <p14:switch dir="r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РВИСНЫЙ ЦЕНТР\Desktop\image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630"/>
            <a:ext cx="9142404" cy="68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СЕРВИСНЫЙ ЦЕНТР\Desktop\презентация Знаю сам научу другого\IMG-20191007-WA00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93055">
            <a:off x="6055901" y="430644"/>
            <a:ext cx="2760360" cy="20702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СЕРВИСНЫЙ ЦЕНТР\Desktop\презентация Знаю сам научу другого\IMG-20191007-WA004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896" y="3018694"/>
            <a:ext cx="6694612" cy="35199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2" name="Picture 4" descr="C:\Users\СЕРВИСНЫЙ ЦЕНТР\Desktop\презентация Знаю сам научу другого\IMG-20191007-WA004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79196">
            <a:off x="433518" y="458543"/>
            <a:ext cx="1487683" cy="26424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СЕРВИСНЫЙ ЦЕНТР\Desktop\презентация Знаю сам научу другого\IMG-20191007-WA001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384" y="520550"/>
            <a:ext cx="2798088" cy="209856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849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0">
        <p14:switch dir="r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РВИСНЫЙ ЦЕНТР\Desktop\image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630"/>
            <a:ext cx="9142404" cy="68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СЕРВИСНЫЙ ЦЕНТР\Desktop\презентация Знаю сам научу другого\IMG-20191007-WA00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544094"/>
            <a:ext cx="4475361" cy="251955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5" name="Picture 3" descr="C:\Users\СЕРВИСНЫЙ ЦЕНТР\Desktop\презентация Знаю сам научу другого\IMG-20191007-WA002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0"/>
          <a:stretch/>
        </p:blipFill>
        <p:spPr bwMode="auto">
          <a:xfrm>
            <a:off x="3971499" y="3378991"/>
            <a:ext cx="4616050" cy="276701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8196" name="Picture 4" descr="C:\Users\СЕРВИСНЫЙ ЦЕНТР\Desktop\презентация Знаю сам научу другого\IMG-20191007-WA00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29760"/>
            <a:ext cx="3456384" cy="25922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8197" name="Picture 5" descr="C:\Users\СЕРВИСНЫЙ ЦЕНТР\Desktop\презентация Знаю сам научу другого\IMG-20191007-WA001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77"/>
          <a:stretch/>
        </p:blipFill>
        <p:spPr bwMode="auto">
          <a:xfrm>
            <a:off x="539551" y="3378991"/>
            <a:ext cx="3074891" cy="28047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571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0">
        <p14:switch dir="r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РВИСНЫЙ ЦЕНТР\Desktop\image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630"/>
            <a:ext cx="9142404" cy="68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СЕРВИСНЫЙ ЦЕНТР\Desktop\презентация Знаю сам научу другого\IMG-20191007-WA000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6"/>
          <a:stretch/>
        </p:blipFill>
        <p:spPr bwMode="auto">
          <a:xfrm rot="21175464">
            <a:off x="301877" y="644517"/>
            <a:ext cx="2419008" cy="21363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СЕРВИСНЫЙ ЦЕНТР\Desktop\презентация Знаю сам научу другого\IMG-20191007-WA003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77" r="12017" b="9345"/>
          <a:stretch/>
        </p:blipFill>
        <p:spPr bwMode="auto">
          <a:xfrm rot="382757">
            <a:off x="6403317" y="909431"/>
            <a:ext cx="2070703" cy="19716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68" name="Picture 4" descr="C:\Users\СЕРВИСНЫЙ ЦЕНТР\Desktop\презентация Знаю сам научу другого\IMG-20191007-WA002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35"/>
          <a:stretch/>
        </p:blipFill>
        <p:spPr bwMode="auto">
          <a:xfrm>
            <a:off x="2925662" y="532427"/>
            <a:ext cx="3291080" cy="2305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Users\СЕРВИСНЫЙ ЦЕНТР\Desktop\презентация Знаю сам научу другого\IMG-20191007-WA000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319" y="3423685"/>
            <a:ext cx="3521827" cy="26413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70" name="Picture 6" descr="C:\Users\СЕРВИСНЫЙ ЦЕНТР\Desktop\презентация Знаю сам научу другого\IMG-20191007-WA001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412811"/>
            <a:ext cx="3528392" cy="26462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1907704" y="2990047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Экспресс-опрос для школьников на знание ПДД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31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0">
        <p14:switch dir="r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РВИСНЫЙ ЦЕНТР\Desktop\image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630"/>
            <a:ext cx="9142404" cy="68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СЕРВИСНЫЙ ЦЕНТР\Desktop\презентация Знаю сам научу другого\IMG-20191007-WA00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548680"/>
            <a:ext cx="3648406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СЕРВИСНЫЙ ЦЕНТР\Desktop\презентация Знаю сам научу другого\IMG-20191007-WA00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112786"/>
            <a:ext cx="3974011" cy="29805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СЕРВИСНЫЙ ЦЕНТР\Desktop\презентация Знаю сам научу другого\IMG-20191007-WA00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64704"/>
            <a:ext cx="3888432" cy="19442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C:\Users\СЕРВИСНЫЙ ЦЕНТР\Desktop\презентация Знаю сам научу другого\IMG-20191007-WA001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493" y="3697451"/>
            <a:ext cx="3622353" cy="181117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20439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0">
        <p14:switch dir="r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РВИСНЫЙ ЦЕНТР\Desktop\image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630"/>
            <a:ext cx="9142404" cy="68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C:\Users\СЕРВИСНЫЙ ЦЕНТР\Desktop\презентация Знаю сам научу другого\20190627_0748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5000603" cy="28128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СЕРВИСНЫЙ ЦЕНТР\Desktop\презентация Знаю сам научу другого\20190627_0743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573016"/>
            <a:ext cx="4824536" cy="271380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7175">
            <a:off x="6300192" y="980728"/>
            <a:ext cx="1768475" cy="194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65001">
            <a:off x="1043608" y="3789040"/>
            <a:ext cx="1796343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487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0">
        <p14:switch dir="r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СЕРВИСНЫЙ ЦЕНТР\Desktop\image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630"/>
            <a:ext cx="9142404" cy="68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7200" y="476672"/>
            <a:ext cx="82296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детском саду № 3 традиционно проходят акции по безопасности дорожного движения. В 2019 году  акции проходили совместно с сотрудниками ГИБДД  - </a:t>
            </a:r>
            <a:r>
              <a:rPr lang="ru-RU" dirty="0" smtClean="0">
                <a:solidFill>
                  <a:prstClr val="black"/>
                </a:solidFill>
              </a:rPr>
              <a:t>«</a:t>
            </a:r>
            <a:r>
              <a:rPr lang="ru-RU" dirty="0">
                <a:solidFill>
                  <a:prstClr val="black"/>
                </a:solidFill>
              </a:rPr>
              <a:t>Юный пешеход» и «Ребенок – главный пассажир</a:t>
            </a:r>
            <a:r>
              <a:rPr lang="ru-RU" dirty="0" smtClean="0">
                <a:solidFill>
                  <a:prstClr val="black"/>
                </a:solidFill>
              </a:rPr>
              <a:t>». </a:t>
            </a:r>
            <a:endParaRPr lang="ru-RU" dirty="0" smtClean="0"/>
          </a:p>
          <a:p>
            <a:r>
              <a:rPr lang="ru-RU" b="1" dirty="0" smtClean="0"/>
              <a:t>Цель</a:t>
            </a:r>
            <a:r>
              <a:rPr lang="ru-RU" dirty="0" smtClean="0"/>
              <a:t> акций: привлечение внимания </a:t>
            </a:r>
            <a:r>
              <a:rPr lang="ru-RU" dirty="0"/>
              <a:t>к проблеме детского дорожно-транспортного травматизма, к необходимости применения ремней безопасности и детских удерживающих устройств при перевозке детей в салоне </a:t>
            </a:r>
            <a:r>
              <a:rPr lang="ru-RU" dirty="0" smtClean="0"/>
              <a:t>автомобиля.</a:t>
            </a:r>
          </a:p>
          <a:p>
            <a:r>
              <a:rPr lang="ru-RU" dirty="0" smtClean="0"/>
              <a:t> </a:t>
            </a:r>
            <a:r>
              <a:rPr lang="ru-RU" b="1" dirty="0" smtClean="0"/>
              <a:t>Задачи</a:t>
            </a:r>
            <a:r>
              <a:rPr lang="ru-RU" dirty="0"/>
              <a:t>: - пропаганда безопасного поведения участников дорожного движения, предотвращение ДТП с участием детей-пассажиров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- ф</a:t>
            </a:r>
            <a:r>
              <a:rPr lang="ru-RU" dirty="0" smtClean="0"/>
              <a:t>ормирование </a:t>
            </a:r>
            <a:r>
              <a:rPr lang="ru-RU" dirty="0"/>
              <a:t>у детей </a:t>
            </a:r>
            <a:r>
              <a:rPr lang="ru-RU" dirty="0" smtClean="0"/>
              <a:t>понимания, </a:t>
            </a:r>
            <a:r>
              <a:rPr lang="ru-RU" dirty="0"/>
              <a:t>что их здоровье и жизнь во время поездки напрямую зависит от того, находятся они в автокресле или нет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- </a:t>
            </a:r>
            <a:r>
              <a:rPr lang="ru-RU" dirty="0" smtClean="0"/>
              <a:t>развитие </a:t>
            </a:r>
            <a:r>
              <a:rPr lang="ru-RU" dirty="0"/>
              <a:t>у детей </a:t>
            </a:r>
            <a:r>
              <a:rPr lang="ru-RU" dirty="0" smtClean="0"/>
              <a:t>коммуникативных навыков, </a:t>
            </a:r>
            <a:r>
              <a:rPr lang="ru-RU" dirty="0" err="1" smtClean="0"/>
              <a:t>умениий</a:t>
            </a:r>
            <a:r>
              <a:rPr lang="ru-RU" dirty="0" smtClean="0"/>
              <a:t> </a:t>
            </a:r>
            <a:r>
              <a:rPr lang="ru-RU" dirty="0"/>
              <a:t>свободно вести диалог на заданную тему</a:t>
            </a:r>
            <a:r>
              <a:rPr lang="ru-RU" dirty="0" smtClean="0"/>
              <a:t>;</a:t>
            </a: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 smtClean="0"/>
              <a:t>закрепление </a:t>
            </a:r>
            <a:r>
              <a:rPr lang="ru-RU" dirty="0"/>
              <a:t>с детьми </a:t>
            </a:r>
            <a:r>
              <a:rPr lang="ru-RU" dirty="0" smtClean="0"/>
              <a:t>Правил </a:t>
            </a:r>
            <a:r>
              <a:rPr lang="ru-RU" dirty="0"/>
              <a:t>дорожной безопасности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 Участие приняли все возрастные группы детского сада: 160 детей и их родители. Была проведена большая предварительная работа: изготовлены стенгазеты, плакаты, памятки, буклеты, проведены обучающие занятия. В акции были вовлечены не только родители, но и просто прохожие и школьники.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6863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0">
        <p14:switch dir="r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РВИСНЫЙ ЦЕНТР\Desktop\image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630"/>
            <a:ext cx="9142404" cy="68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СЕРВИСНЫЙ ЦЕНТР\Desktop\презентация Знаю сам научу другого\А-вы-родители-пристегнули-своего-ребёнка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70" y="923760"/>
            <a:ext cx="7491063" cy="4999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СЕРВИСНЫЙ ЦЕНТР\Desktop\презентация Знаю сам научу другого\Без названия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6107">
            <a:off x="5772712" y="4674398"/>
            <a:ext cx="3286125" cy="139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5867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0">
        <p14:switch dir="r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РВИСНЫЙ ЦЕНТР\Desktop\image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630"/>
            <a:ext cx="9142404" cy="68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СЕРВИСНЫЙ ЦЕНТР\Desktop\презентация Знаю сам научу другого\IMG-20191008-WA0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3368">
            <a:off x="577577" y="547299"/>
            <a:ext cx="2232248" cy="2976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 descr="C:\Users\СЕРВИСНЫЙ ЦЕНТР\Desktop\презентация Знаю сам научу другого\IMG-20191008-WA00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311" y="908720"/>
            <a:ext cx="2969692" cy="22272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 descr="C:\Users\СЕРВИСНЫЙ ЦЕНТР\Desktop\презентация Знаю сам научу другого\IMG-20191008-WA00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8111">
            <a:off x="6383827" y="567525"/>
            <a:ext cx="2182245" cy="29096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3" name="Picture 5" descr="C:\Users\СЕРВИСНЫЙ ЦЕНТР\Desktop\презентация Знаю сам научу другого\IMG-20191008-WA000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61" y="3891964"/>
            <a:ext cx="3281019" cy="24607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4" name="Picture 6" descr="C:\Users\СЕРВИСНЫЙ ЦЕНТР\Desktop\презентация Знаю сам научу другого\IMG-20191008-WA000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387" y="3855399"/>
            <a:ext cx="3275848" cy="24568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1763688" y="3135989"/>
            <a:ext cx="5184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Обучающее мероприятие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по использованию детского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автокресла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202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0">
        <p14:switch dir="r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РВИСНЫЙ ЦЕНТР\Desktop\image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630"/>
            <a:ext cx="9142404" cy="68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СЕРВИСНЫЙ ЦЕНТР\Desktop\презентация Знаю сам научу другого\IMG-20191008-WA00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6659">
            <a:off x="539552" y="548680"/>
            <a:ext cx="2664296" cy="19982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7" name="Picture 3" descr="C:\Users\СЕРВИСНЫЙ ЦЕНТР\Desktop\презентация Знаю сам научу другого\IMG-20191008-WA00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9991">
            <a:off x="5829392" y="544718"/>
            <a:ext cx="2674864" cy="2006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8" name="Picture 4" descr="C:\Users\СЕРВИСНЫЙ ЦЕНТР\Desktop\презентация Знаю сам научу другого\IMG-20191008-WA00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241" y="2153174"/>
            <a:ext cx="3024336" cy="22682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9" name="Picture 5" descr="C:\Users\СЕРВИСНЫЙ ЦЕНТР\Desktop\презентация Знаю сам научу другого\irebeno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93718">
            <a:off x="404422" y="4011631"/>
            <a:ext cx="2531145" cy="1686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0" name="Picture 6" descr="C:\Users\СЕРВИСНЫЙ ЦЕНТР\Desktop\презентация Знаю сам научу другого\images (1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87128">
            <a:off x="6287826" y="3878403"/>
            <a:ext cx="24003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44499" y="4509120"/>
            <a:ext cx="2883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«Правила перевозки детей в автомобиле».</a:t>
            </a:r>
          </a:p>
        </p:txBody>
      </p:sp>
    </p:spTree>
    <p:extLst>
      <p:ext uri="{BB962C8B-B14F-4D97-AF65-F5344CB8AC3E}">
        <p14:creationId xmlns:p14="http://schemas.microsoft.com/office/powerpoint/2010/main" val="297477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0">
        <p14:switch dir="r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РВИСНЫЙ ЦЕНТР\Desktop\image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630"/>
            <a:ext cx="9142404" cy="68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СЕРВИСНЫЙ ЦЕНТР\Desktop\презентация Знаю сам научу другого\d527d490da436a41bb750981fa7f4be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3969433" cy="264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СЕРВИСНЫЙ ЦЕНТР\Desktop\презентация Знаю сам научу другого\1561111023252_defaul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492704"/>
            <a:ext cx="4392488" cy="2917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СЕРВИСНЫЙ ЦЕНТР\Desktop\презентация Знаю сам научу другого\image18270350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35911">
            <a:off x="6025577" y="1866630"/>
            <a:ext cx="2500204" cy="169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СЕРВИСНЫЙ ЦЕНТР\Desktop\презентация Знаю сам научу другого\images (3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39161">
            <a:off x="906214" y="4144474"/>
            <a:ext cx="2131913" cy="1418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64921" y="528712"/>
            <a:ext cx="3744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-Оформление места проведения акции (плакат, макеты светофора и дорожных знаков, огораживание территории).</a:t>
            </a:r>
          </a:p>
        </p:txBody>
      </p:sp>
    </p:spTree>
    <p:extLst>
      <p:ext uri="{BB962C8B-B14F-4D97-AF65-F5344CB8AC3E}">
        <p14:creationId xmlns:p14="http://schemas.microsoft.com/office/powerpoint/2010/main" val="375653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0">
        <p14:switch dir="r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РВИСНЫЙ ЦЕНТР\Desktop\image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630"/>
            <a:ext cx="9142404" cy="68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СЕРВИСНЫЙ ЦЕНТР\Desktop\презентация Знаю сам научу другого\images (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55" y="704936"/>
            <a:ext cx="3895515" cy="259228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112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СЕРВИСНЫЙ ЦЕНТР\Desktop\презентация Знаю сам научу другого\20190627_0736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074867"/>
            <a:ext cx="4320480" cy="243027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112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СЕРВИСНЫЙ ЦЕНТР\Desktop\презентация Знаю сам научу другого\20190627_07370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258" y="3423685"/>
            <a:ext cx="1870937" cy="332611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112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СЕРВИСНЫЙ ЦЕНТР\Desktop\презентация Знаю сам научу другого\20190627_07364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792" y="548680"/>
            <a:ext cx="1880887" cy="334379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112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39102" y="908720"/>
            <a:ext cx="21931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и распространение буклетов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93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0">
        <p14:switch dir="r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РВИСНЫЙ ЦЕНТР\Desktop\image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630"/>
            <a:ext cx="9142404" cy="68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СЕРВИСНЫЙ ЦЕНТР\Desktop\презентация Знаю сам научу другого\20190627_0741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67" y="691720"/>
            <a:ext cx="3479974" cy="19574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СЕРВИСНЫЙ ЦЕНТР\Desktop\презентация Знаю сам научу другого\20190627_0736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67" y="3422157"/>
            <a:ext cx="3230716" cy="18172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47664" y="2348880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листовок-памяток для родителей- водителей</a:t>
            </a:r>
          </a:p>
        </p:txBody>
      </p:sp>
      <p:pic>
        <p:nvPicPr>
          <p:cNvPr id="8" name="Picture 3" descr="C:\Users\СЕРВИСНЫЙ ЦЕНТР\Desktop\презентация Знаю сам научу другого\20190627_07391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924" y="547039"/>
            <a:ext cx="3638550" cy="20466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9" name="Picture 5" descr="C:\Users\СЕРВИСНЫЙ ЦЕНТР\Desktop\презентация Знаю сам научу другого\20190627_08083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463" y="3395839"/>
            <a:ext cx="3944620" cy="22186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617568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0">
        <p14:switch dir="r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РВИСНЫЙ ЦЕНТР\Desktop\image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630"/>
            <a:ext cx="9142404" cy="68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СЕРВИСНЫЙ ЦЕНТР\Desktop\презентация Знаю сам научу другого\20190627_0740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5212">
            <a:off x="6929811" y="484802"/>
            <a:ext cx="1613855" cy="28690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СЕРВИСНЫЙ ЦЕНТР\Desktop\презентация Знаю сам научу другого\20190627_0753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502" y="545085"/>
            <a:ext cx="3023758" cy="17008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СЕРВИСНЫЙ ЦЕНТР\Desktop\презентация Знаю сам научу другого\20190627_07534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753" y="2926808"/>
            <a:ext cx="2159597" cy="38392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СЕРВИСНЫЙ ЦЕНТР\Desktop\презентация Знаю сам научу другого\20190627_07595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21" y="545085"/>
            <a:ext cx="1584176" cy="28163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СЕРВИСНЫЙ ЦЕНТР\Desktop\презентация Знаю сам научу другого\20190627_08080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7585">
            <a:off x="6677367" y="3714966"/>
            <a:ext cx="1591020" cy="28284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СЕРВИСНЫЙ ЦЕНТР\Desktop\презентация Знаю сам научу другого\20190627_07452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2251">
            <a:off x="1111340" y="3664742"/>
            <a:ext cx="1647521" cy="29289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87824" y="2465568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Беседы с прохожими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55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0">
        <p14:switch dir="r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РВИСНЫЙ ЦЕНТР\Desktop\image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630"/>
            <a:ext cx="9142404" cy="68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СЕРВИСНЫЙ ЦЕНТР\Desktop\презентация Знаю сам научу другого\20190620_1144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476672"/>
            <a:ext cx="4224470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СЕРВИСНЫЙ ЦЕНТР\Desktop\презентация Знаю сам научу другого\20190620_1132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702" y="3335649"/>
            <a:ext cx="550460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СЕРВИСНЫЙ ЦЕНТР\Desktop\презентация Знаю сам научу другого\109e10efc2f44b4586c0ba26b1011bb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77" y="476672"/>
            <a:ext cx="337058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11760" y="2852936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Наши стенгазеты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96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10000">
        <p14:switch dir="r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</TotalTime>
  <Words>268</Words>
  <Application>Microsoft Office PowerPoint</Application>
  <PresentationFormat>Экран (4:3)</PresentationFormat>
  <Paragraphs>27</Paragraphs>
  <Slides>20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СЕРВИСНЫЙ ЦЕНТР</dc:creator>
  <cp:lastModifiedBy>Пользователь</cp:lastModifiedBy>
  <cp:revision>43</cp:revision>
  <dcterms:created xsi:type="dcterms:W3CDTF">2019-10-15T23:49:25Z</dcterms:created>
  <dcterms:modified xsi:type="dcterms:W3CDTF">2019-11-08T12:13:26Z</dcterms:modified>
</cp:coreProperties>
</file>