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9" r:id="rId9"/>
    <p:sldId id="262" r:id="rId10"/>
    <p:sldId id="264" r:id="rId11"/>
    <p:sldId id="265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69" autoAdjust="0"/>
    <p:restoredTop sz="90604" autoAdjust="0"/>
  </p:normalViewPr>
  <p:slideViewPr>
    <p:cSldViewPr>
      <p:cViewPr varScale="1">
        <p:scale>
          <a:sx n="52" d="100"/>
          <a:sy n="52" d="100"/>
        </p:scale>
        <p:origin x="-98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CC01-6E9C-4D4D-808C-4333EAB27B20}" type="datetimeFigureOut">
              <a:rPr lang="ru-RU" smtClean="0"/>
              <a:pPr/>
              <a:t>16.11.2016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AD1C1-E461-421D-8483-0E12761B3D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CC01-6E9C-4D4D-808C-4333EAB27B20}" type="datetimeFigureOut">
              <a:rPr lang="ru-RU" smtClean="0"/>
              <a:pPr/>
              <a:t>16.11.2016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AD1C1-E461-421D-8483-0E12761B3D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CC01-6E9C-4D4D-808C-4333EAB27B20}" type="datetimeFigureOut">
              <a:rPr lang="ru-RU" smtClean="0"/>
              <a:pPr/>
              <a:t>16.11.2016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AD1C1-E461-421D-8483-0E12761B3D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CC01-6E9C-4D4D-808C-4333EAB27B20}" type="datetimeFigureOut">
              <a:rPr lang="ru-RU" smtClean="0"/>
              <a:pPr/>
              <a:t>16.11.2016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AD1C1-E461-421D-8483-0E12761B3D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CC01-6E9C-4D4D-808C-4333EAB27B20}" type="datetimeFigureOut">
              <a:rPr lang="ru-RU" smtClean="0"/>
              <a:pPr/>
              <a:t>16.11.2016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AD1C1-E461-421D-8483-0E12761B3D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CC01-6E9C-4D4D-808C-4333EAB27B20}" type="datetimeFigureOut">
              <a:rPr lang="ru-RU" smtClean="0"/>
              <a:pPr/>
              <a:t>16.11.2016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AD1C1-E461-421D-8483-0E12761B3D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CC01-6E9C-4D4D-808C-4333EAB27B20}" type="datetimeFigureOut">
              <a:rPr lang="ru-RU" smtClean="0"/>
              <a:pPr/>
              <a:t>16.11.2016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AD1C1-E461-421D-8483-0E12761B3D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CC01-6E9C-4D4D-808C-4333EAB27B20}" type="datetimeFigureOut">
              <a:rPr lang="ru-RU" smtClean="0"/>
              <a:pPr/>
              <a:t>16.11.2016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AD1C1-E461-421D-8483-0E12761B3D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CC01-6E9C-4D4D-808C-4333EAB27B20}" type="datetimeFigureOut">
              <a:rPr lang="ru-RU" smtClean="0"/>
              <a:pPr/>
              <a:t>16.11.2016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AD1C1-E461-421D-8483-0E12761B3D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CC01-6E9C-4D4D-808C-4333EAB27B20}" type="datetimeFigureOut">
              <a:rPr lang="ru-RU" smtClean="0"/>
              <a:pPr/>
              <a:t>16.11.2016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AD1C1-E461-421D-8483-0E12761B3D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CC01-6E9C-4D4D-808C-4333EAB27B20}" type="datetimeFigureOut">
              <a:rPr lang="ru-RU" smtClean="0"/>
              <a:pPr/>
              <a:t>16.11.2016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AD1C1-E461-421D-8483-0E12761B3D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7CCC01-6E9C-4D4D-808C-4333EAB27B20}" type="datetimeFigureOut">
              <a:rPr lang="ru-RU" smtClean="0"/>
              <a:pPr/>
              <a:t>16.11.2016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AD1C1-E461-421D-8483-0E12761B3DE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freeppt.ru/Prew/Cicle/China/ChinaPrint3Pre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857752" y="2804977"/>
            <a:ext cx="40719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latin typeface="Monotype Corsiva" pitchFamily="66" charset="0"/>
              </a:rPr>
              <a:t>           </a:t>
            </a:r>
            <a:r>
              <a:rPr lang="ru-RU" sz="3600" b="1" dirty="0" smtClean="0">
                <a:solidFill>
                  <a:srgbClr val="FFFF00"/>
                </a:solidFill>
                <a:latin typeface="Monotype Corsiva" pitchFamily="66" charset="0"/>
              </a:rPr>
              <a:t>ДЕТСКИЕ </a:t>
            </a:r>
          </a:p>
          <a:p>
            <a:r>
              <a:rPr lang="ru-RU" sz="3600" b="1" dirty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3600" b="1" dirty="0" smtClean="0">
                <a:solidFill>
                  <a:srgbClr val="FFFF00"/>
                </a:solidFill>
                <a:latin typeface="Monotype Corsiva" pitchFamily="66" charset="0"/>
              </a:rPr>
              <a:t>                      САДЫ</a:t>
            </a:r>
            <a:endParaRPr lang="ru-RU" sz="3600" b="1" dirty="0">
              <a:solidFill>
                <a:srgbClr val="FFFF00"/>
              </a:solidFill>
              <a:latin typeface="Monotype Corsiva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14942" y="5286388"/>
            <a:ext cx="3399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ПОДГОТОВИЛА  ВОСПИТАТЕЛЬ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16" y="5715016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92D050"/>
                </a:solidFill>
              </a:rPr>
              <a:t>ЕМЕЛЬЯНОВА С.В.</a:t>
            </a:r>
            <a:endParaRPr lang="ru-RU" b="1" dirty="0">
              <a:solidFill>
                <a:srgbClr val="92D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29586" y="6286520"/>
            <a:ext cx="1214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B0F0"/>
                </a:solidFill>
              </a:rPr>
              <a:t>2016</a:t>
            </a:r>
            <a:endParaRPr lang="ru-RU" sz="3600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irkitaya.ru/wp-content/uploads/2013/09/1ZR02506-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1"/>
            <a:ext cx="9358346" cy="6858000"/>
          </a:xfrm>
          <a:prstGeom prst="rect">
            <a:avLst/>
          </a:prstGeom>
          <a:noFill/>
        </p:spPr>
      </p:pic>
      <p:pic>
        <p:nvPicPr>
          <p:cNvPr id="28673" name="Picture 1" descr="C:\Users\User\Desktop\сад\КИТАЙСКИЕ ДЕТСКИЕ САДЫ\P_20161014_1135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4290"/>
            <a:ext cx="4214810" cy="3214692"/>
          </a:xfrm>
          <a:prstGeom prst="rect">
            <a:avLst/>
          </a:prstGeom>
          <a:noFill/>
        </p:spPr>
      </p:pic>
      <p:pic>
        <p:nvPicPr>
          <p:cNvPr id="28674" name="Picture 2" descr="C:\Users\User\Desktop\сад\КИТАЙСКИЕ ДЕТСКИЕ САДЫ\P_20161014_113516_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285728"/>
            <a:ext cx="4143372" cy="3214692"/>
          </a:xfrm>
          <a:prstGeom prst="rect">
            <a:avLst/>
          </a:prstGeom>
          <a:noFill/>
        </p:spPr>
      </p:pic>
      <p:pic>
        <p:nvPicPr>
          <p:cNvPr id="28675" name="Picture 3" descr="C:\Users\User\Desktop\сад\КИТАЙСКИЕ ДЕТСКИЕ САДЫ\P_20161014_11353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5984" y="3429000"/>
            <a:ext cx="4357686" cy="321468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428992" y="3286124"/>
            <a:ext cx="30364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МЕНЮ НА ДЕНЬ</a:t>
            </a:r>
            <a:endParaRPr lang="ru-RU" sz="32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28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9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irkitaya.ru/wp-content/uploads/2013/09/1ZR02506-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1"/>
            <a:ext cx="9358346" cy="6858000"/>
          </a:xfrm>
          <a:prstGeom prst="rect">
            <a:avLst/>
          </a:prstGeom>
          <a:noFill/>
        </p:spPr>
      </p:pic>
      <p:pic>
        <p:nvPicPr>
          <p:cNvPr id="27649" name="Picture 1" descr="C:\Users\User\Desktop\сад\КИТАЙСКИЕ ДЕТСКИЕ САДЫ\P_20161014_1136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728"/>
            <a:ext cx="4286248" cy="3071834"/>
          </a:xfrm>
          <a:prstGeom prst="rect">
            <a:avLst/>
          </a:prstGeom>
          <a:noFill/>
        </p:spPr>
      </p:pic>
      <p:pic>
        <p:nvPicPr>
          <p:cNvPr id="27650" name="Picture 2" descr="C:\Users\User\Desktop\сад\КИТАЙСКИЕ ДЕТСКИЕ САДЫ\P_20161014_1140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714752"/>
            <a:ext cx="4214810" cy="2786082"/>
          </a:xfrm>
          <a:prstGeom prst="rect">
            <a:avLst/>
          </a:prstGeom>
          <a:noFill/>
        </p:spPr>
      </p:pic>
      <p:pic>
        <p:nvPicPr>
          <p:cNvPr id="27651" name="Picture 3" descr="C:\Users\User\Desktop\сад\КИТАЙСКИЕ ДЕТСКИЕ САДЫ\P_20161014_11403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9124" y="214290"/>
            <a:ext cx="4429124" cy="3214710"/>
          </a:xfrm>
          <a:prstGeom prst="rect">
            <a:avLst/>
          </a:prstGeom>
          <a:noFill/>
        </p:spPr>
      </p:pic>
      <p:pic>
        <p:nvPicPr>
          <p:cNvPr id="27652" name="Picture 4" descr="C:\Users\User\Desktop\сад\КИТАЙСКИЕ ДЕТСКИЕ САДЫ\P_20161014_11401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3786190"/>
            <a:ext cx="4143404" cy="278608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28596" y="2714620"/>
            <a:ext cx="12858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Вестибюль</a:t>
            </a: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3000"/>
                                        <p:tgtEl>
                                          <p:spTgt spid="27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30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3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3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irkitaya.ru/wp-content/uploads/2013/09/1ZR02506-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1"/>
            <a:ext cx="9358346" cy="6858000"/>
          </a:xfrm>
          <a:prstGeom prst="rect">
            <a:avLst/>
          </a:prstGeom>
          <a:noFill/>
        </p:spPr>
      </p:pic>
      <p:pic>
        <p:nvPicPr>
          <p:cNvPr id="26625" name="Picture 1" descr="C:\Users\User\Desktop\сад\КИТАЙСКИЕ ДЕТСКИЕ САДЫ\P_20161014_1141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728"/>
            <a:ext cx="4286248" cy="3143272"/>
          </a:xfrm>
          <a:prstGeom prst="rect">
            <a:avLst/>
          </a:prstGeom>
          <a:noFill/>
        </p:spPr>
      </p:pic>
      <p:pic>
        <p:nvPicPr>
          <p:cNvPr id="26626" name="Picture 2" descr="C:\Users\User\Desktop\сад\КИТАЙСКИЕ ДЕТСКИЕ САДЫ\P_20161014_1141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357166"/>
            <a:ext cx="4214810" cy="3071816"/>
          </a:xfrm>
          <a:prstGeom prst="rect">
            <a:avLst/>
          </a:prstGeom>
          <a:noFill/>
        </p:spPr>
      </p:pic>
      <p:pic>
        <p:nvPicPr>
          <p:cNvPr id="26627" name="Picture 3" descr="C:\Users\User\Desktop\сад\КИТАЙСКИЕ ДЕТСКИЕ САДЫ\P_20161014_11412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500438"/>
            <a:ext cx="4357686" cy="3071834"/>
          </a:xfrm>
          <a:prstGeom prst="rect">
            <a:avLst/>
          </a:prstGeom>
          <a:noFill/>
        </p:spPr>
      </p:pic>
      <p:pic>
        <p:nvPicPr>
          <p:cNvPr id="26628" name="Picture 4" descr="C:\Users\User\Desktop\сад\КИТАЙСКИЕ ДЕТСКИЕ САДЫ\P_20161014_11415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00562" y="3571876"/>
            <a:ext cx="4143404" cy="292894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3000"/>
                                        <p:tgtEl>
                                          <p:spTgt spid="26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3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30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3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irkitaya.ru/wp-content/uploads/2013/09/1ZR02506-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1"/>
            <a:ext cx="9358346" cy="6858000"/>
          </a:xfrm>
          <a:prstGeom prst="rect">
            <a:avLst/>
          </a:prstGeom>
          <a:noFill/>
        </p:spPr>
      </p:pic>
      <p:pic>
        <p:nvPicPr>
          <p:cNvPr id="25601" name="Picture 1" descr="C:\Users\User\Desktop\сад\КИТАЙСКИЕ ДЕТСКИЕ САДЫ\P_20161014_1143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7166"/>
            <a:ext cx="4000496" cy="2857520"/>
          </a:xfrm>
          <a:prstGeom prst="rect">
            <a:avLst/>
          </a:prstGeom>
          <a:noFill/>
        </p:spPr>
      </p:pic>
      <p:pic>
        <p:nvPicPr>
          <p:cNvPr id="25602" name="Picture 2" descr="C:\Users\User\Desktop\сад\КИТАЙСКИЕ ДЕТСКИЕ САДЫ\P_20161014_1144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500042"/>
            <a:ext cx="4143404" cy="2786082"/>
          </a:xfrm>
          <a:prstGeom prst="rect">
            <a:avLst/>
          </a:prstGeom>
          <a:noFill/>
        </p:spPr>
      </p:pic>
      <p:pic>
        <p:nvPicPr>
          <p:cNvPr id="25603" name="Picture 3" descr="C:\Users\User\Desktop\сад\КИТАЙСКИЕ ДЕТСКИЕ САДЫ\P_20161014_11442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643314"/>
            <a:ext cx="4000496" cy="2786082"/>
          </a:xfrm>
          <a:prstGeom prst="rect">
            <a:avLst/>
          </a:prstGeom>
          <a:noFill/>
        </p:spPr>
      </p:pic>
      <p:pic>
        <p:nvPicPr>
          <p:cNvPr id="25604" name="Picture 4" descr="C:\Users\User\Desktop\сад\КИТАЙСКИЕ ДЕТСКИЕ САДЫ\P_20161014_11541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29256" y="3286124"/>
            <a:ext cx="2143145" cy="335756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5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irkitaya.ru/wp-content/uploads/2013/09/1ZR02506-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1"/>
            <a:ext cx="9358346" cy="6858000"/>
          </a:xfrm>
          <a:prstGeom prst="rect">
            <a:avLst/>
          </a:prstGeom>
          <a:noFill/>
        </p:spPr>
      </p:pic>
      <p:pic>
        <p:nvPicPr>
          <p:cNvPr id="24577" name="Picture 1" descr="C:\Users\User\Desktop\сад\КИТАЙСКИЕ ДЕТСКИЕ САДЫ\P_20161014_1144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857250"/>
            <a:ext cx="4357686" cy="2857502"/>
          </a:xfrm>
          <a:prstGeom prst="rect">
            <a:avLst/>
          </a:prstGeom>
          <a:noFill/>
        </p:spPr>
      </p:pic>
      <p:pic>
        <p:nvPicPr>
          <p:cNvPr id="24578" name="Picture 2" descr="C:\Users\User\Desktop\сад\КИТАЙСКИЕ ДЕТСКИЕ САДЫ\P_20161014_1145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48" y="3286124"/>
            <a:ext cx="4572000" cy="333103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3000"/>
                                        <p:tgtEl>
                                          <p:spTgt spid="24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" dur="3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ic.pics.livejournal.com/scheslvit/29684852/425439/425439_origina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00034" y="0"/>
            <a:ext cx="82595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ЭКСПЕРИМЕНТАЛЬНЫЙ ГОСУДАРСТВЕННЫЙ ДЕТСКИЙ САД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7" name="Picture 3" descr="C:\Users\User\Desktop\сад\КИТАЙСКИЕ ДЕТСКИЕ САДЫ\P_20161014_1009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1285860"/>
            <a:ext cx="2857520" cy="4429156"/>
          </a:xfrm>
          <a:prstGeom prst="rect">
            <a:avLst/>
          </a:prstGeom>
          <a:noFill/>
        </p:spPr>
      </p:pic>
      <p:pic>
        <p:nvPicPr>
          <p:cNvPr id="16388" name="Picture 4" descr="C:\Users\User\Desktop\сад\КИТАЙСКИЕ ДЕТСКИЕ САДЫ\P_20161014_1012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84" y="4071942"/>
            <a:ext cx="3071834" cy="2286016"/>
          </a:xfrm>
          <a:prstGeom prst="rect">
            <a:avLst/>
          </a:prstGeom>
          <a:noFill/>
        </p:spPr>
      </p:pic>
      <p:pic>
        <p:nvPicPr>
          <p:cNvPr id="16389" name="Picture 5" descr="C:\Users\User\Desktop\сад\КИТАЙСКИЕ ДЕТСКИЕ САДЫ\P_20161014_10123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000504"/>
            <a:ext cx="3071802" cy="228599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5" dur="2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9" dur="2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mirkitaya.ru/wp-content/uploads/2013/09/1ZR02506-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7411" name="Picture 3" descr="C:\Users\User\Desktop\сад\КИТАЙСКИЕ ДЕТСКИЕ САДЫ\P_20161014_1059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857232"/>
            <a:ext cx="3357586" cy="5143512"/>
          </a:xfrm>
          <a:prstGeom prst="rect">
            <a:avLst/>
          </a:prstGeom>
          <a:noFill/>
        </p:spPr>
      </p:pic>
      <p:pic>
        <p:nvPicPr>
          <p:cNvPr id="17413" name="Picture 5" descr="C:\Users\User\Desktop\сад\КИТАЙСКИЕ ДЕТСКИЕ САДЫ\P_20161014_1015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9" y="571480"/>
            <a:ext cx="2857519" cy="5214950"/>
          </a:xfrm>
          <a:prstGeom prst="rect">
            <a:avLst/>
          </a:prstGeom>
          <a:noFill/>
        </p:spPr>
      </p:pic>
      <p:pic>
        <p:nvPicPr>
          <p:cNvPr id="17414" name="Picture 6" descr="C:\Users\User\Desktop\сад\КИТАЙСКИЕ ДЕТСКИЕ САДЫ\P_20161014_10594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3786190"/>
            <a:ext cx="3714744" cy="250031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0" y="1857364"/>
            <a:ext cx="1505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ДЕВИЗ  САДА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28860" y="214290"/>
            <a:ext cx="47863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b="1" dirty="0" smtClean="0">
                <a:solidFill>
                  <a:srgbClr val="FFFF00"/>
                </a:solidFill>
                <a:latin typeface="+mj-lt"/>
              </a:rPr>
              <a:t>Вестибю́ль</a:t>
            </a:r>
            <a:endParaRPr lang="ru-RU" sz="4400" b="1" dirty="0">
              <a:solidFill>
                <a:srgbClr val="FFFF00"/>
              </a:solidFill>
              <a:latin typeface="+mj-lt"/>
            </a:endParaRPr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mirkitaya.ru/wp-content/uploads/2013/09/1ZR02506-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71536" y="0"/>
            <a:ext cx="9715536" cy="6858000"/>
          </a:xfrm>
          <a:prstGeom prst="rect">
            <a:avLst/>
          </a:prstGeom>
          <a:noFill/>
        </p:spPr>
      </p:pic>
      <p:pic>
        <p:nvPicPr>
          <p:cNvPr id="18435" name="Picture 3" descr="C:\Users\User\Desktop\сад\КИТАЙСКИЕ ДЕТСКИЕ САДЫ\P_20161014_1026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57222" y="214290"/>
            <a:ext cx="2428860" cy="4214818"/>
          </a:xfrm>
          <a:prstGeom prst="rect">
            <a:avLst/>
          </a:prstGeom>
          <a:noFill/>
        </p:spPr>
      </p:pic>
      <p:pic>
        <p:nvPicPr>
          <p:cNvPr id="18436" name="Picture 4" descr="C:\Users\User\Desktop\сад\КИТАЙСКИЕ ДЕТСКИЕ САДЫ\P_20161014_1028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1670" y="214290"/>
            <a:ext cx="2357454" cy="4143404"/>
          </a:xfrm>
          <a:prstGeom prst="rect">
            <a:avLst/>
          </a:prstGeom>
          <a:noFill/>
        </p:spPr>
      </p:pic>
      <p:pic>
        <p:nvPicPr>
          <p:cNvPr id="18438" name="Picture 6" descr="C:\Users\User\Desktop\сад\КИТАЙСКИЕ ДЕТСКИЕ САДЫ\P_20161014_10323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000504"/>
            <a:ext cx="4143372" cy="2571750"/>
          </a:xfrm>
          <a:prstGeom prst="rect">
            <a:avLst/>
          </a:prstGeom>
          <a:noFill/>
        </p:spPr>
      </p:pic>
      <p:pic>
        <p:nvPicPr>
          <p:cNvPr id="18440" name="Picture 8" descr="C:\Users\User\Desktop\сад\КИТАЙСКИЕ ДЕТСКИЕ САДЫ\P_20161014_10435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14810" y="4000504"/>
            <a:ext cx="4071966" cy="2571750"/>
          </a:xfrm>
          <a:prstGeom prst="rect">
            <a:avLst/>
          </a:prstGeom>
          <a:noFill/>
        </p:spPr>
      </p:pic>
      <p:pic>
        <p:nvPicPr>
          <p:cNvPr id="18441" name="Picture 9" descr="C:\Users\User\Desktop\сад\КИТАЙСКИЕ ДЕТСКИЕ САДЫ\P_20161014_10474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43702" y="285728"/>
            <a:ext cx="2214578" cy="3929066"/>
          </a:xfrm>
          <a:prstGeom prst="rect">
            <a:avLst/>
          </a:prstGeom>
          <a:noFill/>
        </p:spPr>
      </p:pic>
      <p:pic>
        <p:nvPicPr>
          <p:cNvPr id="10" name="Picture 3" descr="C:\Users\User\Desktop\сад\КИТАЙСКИЕ ДЕТСКИЕ САДЫ\P_20161014_10521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357686" y="214290"/>
            <a:ext cx="2286016" cy="407196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irkitaya.ru/wp-content/uploads/2013/09/1ZR02506-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1"/>
            <a:ext cx="9358346" cy="6858000"/>
          </a:xfrm>
          <a:prstGeom prst="rect">
            <a:avLst/>
          </a:prstGeom>
          <a:noFill/>
        </p:spPr>
      </p:pic>
      <p:pic>
        <p:nvPicPr>
          <p:cNvPr id="19458" name="Picture 2" descr="C:\Users\User\Desktop\сад\КИТАЙСКИЕ ДЕТСКИЕ САДЫ\P_20161014_1039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14812"/>
            <a:ext cx="4000496" cy="2643188"/>
          </a:xfrm>
          <a:prstGeom prst="rect">
            <a:avLst/>
          </a:prstGeom>
          <a:noFill/>
        </p:spPr>
      </p:pic>
      <p:pic>
        <p:nvPicPr>
          <p:cNvPr id="4" name="Picture 7" descr="C:\Users\User\Desktop\сад\КИТАЙСКИЕ ДЕТСКИЕ САДЫ\P_20161014_1039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4286250"/>
            <a:ext cx="3929090" cy="2571750"/>
          </a:xfrm>
          <a:prstGeom prst="rect">
            <a:avLst/>
          </a:prstGeom>
          <a:noFill/>
        </p:spPr>
      </p:pic>
      <p:pic>
        <p:nvPicPr>
          <p:cNvPr id="19459" name="Picture 3" descr="C:\Users\User\Desktop\сад\КИТАЙСКИЕ ДЕТСКИЕ САДЫ\P_20161014_10341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10" y="285728"/>
            <a:ext cx="2857507" cy="4071966"/>
          </a:xfrm>
          <a:prstGeom prst="rect">
            <a:avLst/>
          </a:prstGeom>
          <a:noFill/>
        </p:spPr>
      </p:pic>
      <p:pic>
        <p:nvPicPr>
          <p:cNvPr id="19460" name="Picture 4" descr="C:\Users\User\Desktop\сад\КИТАЙСКИЕ ДЕТСКИЕ САДЫ\P_20161014_10342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3504" y="214290"/>
            <a:ext cx="3000396" cy="4214818"/>
          </a:xfrm>
          <a:prstGeom prst="rect">
            <a:avLst/>
          </a:prstGeom>
          <a:noFill/>
        </p:spPr>
      </p:pic>
      <p:pic>
        <p:nvPicPr>
          <p:cNvPr id="7" name="Picture 2" descr="C:\Users\User\Desktop\сад\КИТАЙСКИЕ ДЕТСКИЕ САДЫ\P_20161014_10523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57554" y="2214554"/>
            <a:ext cx="1928826" cy="292893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357818" y="357166"/>
            <a:ext cx="2071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Игровая зона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00100" y="428604"/>
            <a:ext cx="17145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Игровая зона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0"/>
                            </p:stCondLst>
                            <p:childTnLst>
                              <p:par>
                                <p:cTn id="2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irkitaya.ru/wp-content/uploads/2013/09/1ZR02506-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0"/>
            <a:ext cx="9358346" cy="6858000"/>
          </a:xfrm>
          <a:prstGeom prst="rect">
            <a:avLst/>
          </a:prstGeom>
          <a:noFill/>
        </p:spPr>
      </p:pic>
      <p:pic>
        <p:nvPicPr>
          <p:cNvPr id="20482" name="Picture 2" descr="C:\Users\User\Desktop\сад\КИТАЙСКИЕ ДЕТСКИЕ САДЫ\P_20161014_1030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728"/>
            <a:ext cx="4071934" cy="2714644"/>
          </a:xfrm>
          <a:prstGeom prst="rect">
            <a:avLst/>
          </a:prstGeom>
          <a:noFill/>
        </p:spPr>
      </p:pic>
      <p:pic>
        <p:nvPicPr>
          <p:cNvPr id="20483" name="Picture 3" descr="C:\Users\User\Desktop\сад\КИТАЙСКИЕ ДЕТСКИЕ САДЫ\P_20161014_1044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285728"/>
            <a:ext cx="4071934" cy="2714626"/>
          </a:xfrm>
          <a:prstGeom prst="rect">
            <a:avLst/>
          </a:prstGeom>
          <a:noFill/>
        </p:spPr>
      </p:pic>
      <p:pic>
        <p:nvPicPr>
          <p:cNvPr id="20484" name="Picture 4" descr="C:\Users\User\Desktop\сад\КИТАЙСКИЕ ДЕТСКИЕ САДЫ\P_20161014_10484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0562" y="3643314"/>
            <a:ext cx="4071966" cy="2714626"/>
          </a:xfrm>
          <a:prstGeom prst="rect">
            <a:avLst/>
          </a:prstGeom>
          <a:noFill/>
        </p:spPr>
      </p:pic>
      <p:pic>
        <p:nvPicPr>
          <p:cNvPr id="20485" name="Picture 5" descr="C:\Users\User\Desktop\сад\КИТАЙСКИЕ ДЕТСКИЕ САДЫ\P_20161014_10485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571876"/>
            <a:ext cx="4071934" cy="2786064"/>
          </a:xfrm>
          <a:prstGeom prst="rect">
            <a:avLst/>
          </a:prstGeom>
          <a:noFill/>
        </p:spPr>
      </p:pic>
      <p:pic>
        <p:nvPicPr>
          <p:cNvPr id="20486" name="Picture 6" descr="C:\Users\User\Desktop\3261_i1476979180203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357422" y="1643050"/>
            <a:ext cx="3857652" cy="278608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500298" y="1714488"/>
            <a:ext cx="37147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     </a:t>
            </a:r>
            <a:r>
              <a:rPr lang="ru-RU" sz="2000" b="1" dirty="0" smtClean="0">
                <a:solidFill>
                  <a:srgbClr val="FFFF00"/>
                </a:solidFill>
              </a:rPr>
              <a:t>ТРУДОВАЯ    ДЕЯТЕЛЬНОСТЬ</a:t>
            </a:r>
            <a:endParaRPr lang="ru-RU" sz="2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3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3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30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3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30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irkitaya.ru/wp-content/uploads/2013/09/1ZR02506-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1"/>
            <a:ext cx="9358346" cy="6858000"/>
          </a:xfrm>
          <a:prstGeom prst="rect">
            <a:avLst/>
          </a:prstGeom>
          <a:noFill/>
        </p:spPr>
      </p:pic>
      <p:pic>
        <p:nvPicPr>
          <p:cNvPr id="22530" name="Picture 2" descr="C:\Users\User\Desktop\сад\КИТАЙСКИЕ ДЕТСКИЕ САДЫ\P_20161014_1054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7166"/>
            <a:ext cx="4214810" cy="3000396"/>
          </a:xfrm>
          <a:prstGeom prst="rect">
            <a:avLst/>
          </a:prstGeom>
          <a:noFill/>
        </p:spPr>
      </p:pic>
      <p:pic>
        <p:nvPicPr>
          <p:cNvPr id="22531" name="Picture 3" descr="C:\Users\User\Desktop\сад\КИТАЙСКИЕ ДЕТСКИЕ САДЫ\P_20161014_1054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357166"/>
            <a:ext cx="4143404" cy="3000396"/>
          </a:xfrm>
          <a:prstGeom prst="rect">
            <a:avLst/>
          </a:prstGeom>
          <a:noFill/>
        </p:spPr>
      </p:pic>
      <p:pic>
        <p:nvPicPr>
          <p:cNvPr id="22532" name="Picture 4" descr="C:\Users\User\Desktop\сад\КИТАЙСКИЕ ДЕТСКИЕ САДЫ\P_20161014_11070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571876"/>
            <a:ext cx="4143372" cy="3000378"/>
          </a:xfrm>
          <a:prstGeom prst="rect">
            <a:avLst/>
          </a:prstGeom>
          <a:noFill/>
        </p:spPr>
      </p:pic>
      <p:pic>
        <p:nvPicPr>
          <p:cNvPr id="22533" name="Picture 5" descr="C:\Users\User\Desktop\сад\КИТАЙСКИЕ ДЕТСКИЕ САДЫ\P_20161014_11072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00562" y="3643314"/>
            <a:ext cx="4143404" cy="292894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3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1" dur="30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3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30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ic.pics.livejournal.com/scheslvit/29684852/425439/425439_origina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428728" y="357166"/>
            <a:ext cx="6837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ГОСУДАСТВЕННЫЙ   ДЕТСКИЙ САД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5" name="Picture 3" descr="C:\Users\User\Desktop\сад\КИТАЙСКИЕ ДЕТСКИЕ САДЫ\P_20161014_1124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1142984"/>
            <a:ext cx="2786082" cy="450059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irkitaya.ru/wp-content/uploads/2013/09/1ZR02506-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1"/>
            <a:ext cx="9358346" cy="6858000"/>
          </a:xfrm>
          <a:prstGeom prst="rect">
            <a:avLst/>
          </a:prstGeom>
          <a:noFill/>
        </p:spPr>
      </p:pic>
      <p:pic>
        <p:nvPicPr>
          <p:cNvPr id="21508" name="Picture 4" descr="C:\Users\User\Desktop\сад\КИТАЙСКИЕ ДЕТСКИЕ САДЫ\P_20161014_1131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285728"/>
            <a:ext cx="4215322" cy="2857520"/>
          </a:xfrm>
          <a:prstGeom prst="rect">
            <a:avLst/>
          </a:prstGeom>
          <a:noFill/>
        </p:spPr>
      </p:pic>
      <p:pic>
        <p:nvPicPr>
          <p:cNvPr id="21509" name="Picture 5" descr="C:\Users\User\Desktop\сад\КИТАЙСКИЕ ДЕТСКИЕ САДЫ\P_20161014_11303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285728"/>
            <a:ext cx="4000528" cy="2786082"/>
          </a:xfrm>
          <a:prstGeom prst="rect">
            <a:avLst/>
          </a:prstGeom>
          <a:noFill/>
        </p:spPr>
      </p:pic>
      <p:pic>
        <p:nvPicPr>
          <p:cNvPr id="21510" name="Picture 6" descr="C:\Users\User\Desktop\сад\КИТАЙСКИЕ ДЕТСКИЕ САДЫ\P_20161014_11284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571876"/>
            <a:ext cx="4214809" cy="2857520"/>
          </a:xfrm>
          <a:prstGeom prst="rect">
            <a:avLst/>
          </a:prstGeom>
          <a:noFill/>
        </p:spPr>
      </p:pic>
      <p:pic>
        <p:nvPicPr>
          <p:cNvPr id="21511" name="Picture 7" descr="C:\Users\User\Desktop\сад\КИТАЙСКИЕ ДЕТСКИЕ САДЫ\P_20161014_11255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3571876"/>
            <a:ext cx="4143372" cy="28575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30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3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000"/>
                            </p:stCondLst>
                            <p:childTnLst>
                              <p:par>
                                <p:cTn id="2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30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</TotalTime>
  <Words>32</Words>
  <Application>Microsoft Office PowerPoint</Application>
  <PresentationFormat>Экран (4:3)</PresentationFormat>
  <Paragraphs>14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25</cp:revision>
  <dcterms:created xsi:type="dcterms:W3CDTF">2016-11-16T10:34:21Z</dcterms:created>
  <dcterms:modified xsi:type="dcterms:W3CDTF">2016-11-16T19:17:49Z</dcterms:modified>
</cp:coreProperties>
</file>